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0BC31-46D0-4CF2-8AD2-A3EB58A977A0}" type="datetimeFigureOut">
              <a:rPr lang="en-GB" smtClean="0"/>
              <a:t>12/12/2021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0C839-5657-4E7B-9DE9-C0B2A2AD84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73544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0BC31-46D0-4CF2-8AD2-A3EB58A977A0}" type="datetimeFigureOut">
              <a:rPr lang="en-GB" smtClean="0"/>
              <a:t>12/12/2021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0C839-5657-4E7B-9DE9-C0B2A2AD84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68228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0BC31-46D0-4CF2-8AD2-A3EB58A977A0}" type="datetimeFigureOut">
              <a:rPr lang="en-GB" smtClean="0"/>
              <a:t>12/12/2021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0C839-5657-4E7B-9DE9-C0B2A2AD84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37316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0BC31-46D0-4CF2-8AD2-A3EB58A977A0}" type="datetimeFigureOut">
              <a:rPr lang="en-GB" smtClean="0"/>
              <a:t>12/12/2021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0C839-5657-4E7B-9DE9-C0B2A2AD84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2049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0BC31-46D0-4CF2-8AD2-A3EB58A977A0}" type="datetimeFigureOut">
              <a:rPr lang="en-GB" smtClean="0"/>
              <a:t>12/12/2021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0C839-5657-4E7B-9DE9-C0B2A2AD84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49029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0BC31-46D0-4CF2-8AD2-A3EB58A977A0}" type="datetimeFigureOut">
              <a:rPr lang="en-GB" smtClean="0"/>
              <a:t>12/12/2021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0C839-5657-4E7B-9DE9-C0B2A2AD84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938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0BC31-46D0-4CF2-8AD2-A3EB58A977A0}" type="datetimeFigureOut">
              <a:rPr lang="en-GB" smtClean="0"/>
              <a:t>12/12/2021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0C839-5657-4E7B-9DE9-C0B2A2AD84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7821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0BC31-46D0-4CF2-8AD2-A3EB58A977A0}" type="datetimeFigureOut">
              <a:rPr lang="en-GB" smtClean="0"/>
              <a:t>12/12/2021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0C839-5657-4E7B-9DE9-C0B2A2AD84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20760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0BC31-46D0-4CF2-8AD2-A3EB58A977A0}" type="datetimeFigureOut">
              <a:rPr lang="en-GB" smtClean="0"/>
              <a:t>12/12/2021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0C839-5657-4E7B-9DE9-C0B2A2AD84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39996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0BC31-46D0-4CF2-8AD2-A3EB58A977A0}" type="datetimeFigureOut">
              <a:rPr lang="en-GB" smtClean="0"/>
              <a:t>12/12/2021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0C839-5657-4E7B-9DE9-C0B2A2AD84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8646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0BC31-46D0-4CF2-8AD2-A3EB58A977A0}" type="datetimeFigureOut">
              <a:rPr lang="en-GB" smtClean="0"/>
              <a:t>12/12/2021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0C839-5657-4E7B-9DE9-C0B2A2AD84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63831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90BC31-46D0-4CF2-8AD2-A3EB58A977A0}" type="datetimeFigureOut">
              <a:rPr lang="en-GB" smtClean="0"/>
              <a:t>12/12/2021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E0C839-5657-4E7B-9DE9-C0B2A2AD84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80522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139543" y="492293"/>
            <a:ext cx="5390606" cy="3548225"/>
          </a:xfrm>
        </p:spPr>
        <p:txBody>
          <a:bodyPr>
            <a:noAutofit/>
          </a:bodyPr>
          <a:lstStyle/>
          <a:p>
            <a:r>
              <a:rPr lang="en-GB" sz="2800" u="sng" dirty="0" smtClean="0">
                <a:latin typeface="HfW precursive" panose="00000500000000000000" pitchFamily="2" charset="0"/>
              </a:rPr>
              <a:t>Can you write a story using this story-frame?</a:t>
            </a:r>
          </a:p>
          <a:p>
            <a:endParaRPr lang="en-GB" sz="2800" dirty="0" smtClean="0">
              <a:latin typeface="HfW precursive" panose="00000500000000000000" pitchFamily="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HfW precursive" panose="00000500000000000000" pitchFamily="2" charset="0"/>
              </a:rPr>
              <a:t>Introduce the person, their name and their challenge. </a:t>
            </a:r>
          </a:p>
          <a:p>
            <a:r>
              <a:rPr lang="en-GB" sz="2800" dirty="0" smtClean="0">
                <a:latin typeface="HfW precursive" panose="00000500000000000000" pitchFamily="2" charset="0"/>
              </a:rPr>
              <a:t>• Describe how the person feels about facing the challenge. </a:t>
            </a:r>
          </a:p>
          <a:p>
            <a:r>
              <a:rPr lang="en-GB" sz="2800" dirty="0" smtClean="0">
                <a:latin typeface="HfW precursive" panose="00000500000000000000" pitchFamily="2" charset="0"/>
              </a:rPr>
              <a:t>• Describe how the person achieves the challenge.</a:t>
            </a:r>
          </a:p>
          <a:p>
            <a:r>
              <a:rPr lang="en-GB" sz="2800" dirty="0" smtClean="0">
                <a:latin typeface="HfW precursive" panose="00000500000000000000" pitchFamily="2" charset="0"/>
              </a:rPr>
              <a:t> • Describe how the person feels when they have been successful.</a:t>
            </a:r>
            <a:endParaRPr lang="en-GB" sz="2800" dirty="0">
              <a:latin typeface="HfW precursive" panose="00000500000000000000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54994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93712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52</Words>
  <Application>Microsoft Office PowerPoint</Application>
  <PresentationFormat>Widescreen</PresentationFormat>
  <Paragraphs>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HfW precursive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Alice Watton</dc:creator>
  <cp:lastModifiedBy>Alice Watton</cp:lastModifiedBy>
  <cp:revision>1</cp:revision>
  <dcterms:created xsi:type="dcterms:W3CDTF">2021-12-12T19:40:29Z</dcterms:created>
  <dcterms:modified xsi:type="dcterms:W3CDTF">2021-12-12T19:40:48Z</dcterms:modified>
</cp:coreProperties>
</file>