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98071B6A-61D3-4B06-B89C-E1B49CC460C8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0143-C891-46DE-BFDE-D1AF14D6E076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802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1B6A-61D3-4B06-B89C-E1B49CC460C8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0143-C891-46DE-BFDE-D1AF14D6E0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838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1B6A-61D3-4B06-B89C-E1B49CC460C8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0143-C891-46DE-BFDE-D1AF14D6E076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762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1B6A-61D3-4B06-B89C-E1B49CC460C8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0143-C891-46DE-BFDE-D1AF14D6E0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584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1B6A-61D3-4B06-B89C-E1B49CC460C8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0143-C891-46DE-BFDE-D1AF14D6E0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274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1B6A-61D3-4B06-B89C-E1B49CC460C8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0143-C891-46DE-BFDE-D1AF14D6E0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9275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1B6A-61D3-4B06-B89C-E1B49CC460C8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0143-C891-46DE-BFDE-D1AF14D6E0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768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1B6A-61D3-4B06-B89C-E1B49CC460C8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0143-C891-46DE-BFDE-D1AF14D6E0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865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1B6A-61D3-4B06-B89C-E1B49CC460C8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0143-C891-46DE-BFDE-D1AF14D6E076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3797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1B6A-61D3-4B06-B89C-E1B49CC460C8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0143-C891-46DE-BFDE-D1AF14D6E0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268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1B6A-61D3-4B06-B89C-E1B49CC460C8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0143-C891-46DE-BFDE-D1AF14D6E076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8589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8071B6A-61D3-4B06-B89C-E1B49CC460C8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01820143-C891-46DE-BFDE-D1AF14D6E076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0528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38E4C5-D58D-4442-BFAF-CFA60245028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Celebrating difference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9F0EF0-8BFF-4596-9BE9-448FD28596E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PSHCE</a:t>
            </a:r>
          </a:p>
        </p:txBody>
      </p:sp>
    </p:spTree>
    <p:extLst>
      <p:ext uri="{BB962C8B-B14F-4D97-AF65-F5344CB8AC3E}">
        <p14:creationId xmlns:p14="http://schemas.microsoft.com/office/powerpoint/2010/main" val="12817333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D24C3-5E6F-435B-A662-D6E8ECC1E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Difference can be good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3C99E7-46DE-4877-AD7B-3F5C53EBAD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The Power of Differences | The Achievement Centre">
            <a:extLst>
              <a:ext uri="{FF2B5EF4-FFF2-40B4-BE49-F238E27FC236}">
                <a16:creationId xmlns:a16="http://schemas.microsoft.com/office/drawing/2014/main" id="{B169E7F9-EE9D-4D39-A90B-930E22877E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439" y="1924878"/>
            <a:ext cx="4933122" cy="4933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04546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678C82-31BA-4045-A494-E10EBCF818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822960"/>
            <a:ext cx="9720073" cy="4023360"/>
          </a:xfrm>
        </p:spPr>
        <p:txBody>
          <a:bodyPr/>
          <a:lstStyle/>
          <a:p>
            <a:r>
              <a:rPr lang="en-GB" dirty="0"/>
              <a:t>What can you see in the picture?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76A4B122-E797-46B0-B9DC-7231F13AB3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288" y="1805354"/>
            <a:ext cx="7583424" cy="5052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49723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496BCF-E3A4-42B7-AD39-00FD8152C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Difference can be a source of conflict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1C1F0A59-E951-45D4-B78E-2077A2F7D2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288" y="1805354"/>
            <a:ext cx="7583424" cy="5052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534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21959E4C-4169-4F33-A677-81F09AE45A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288" y="1781122"/>
            <a:ext cx="7583424" cy="5058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678C82-31BA-4045-A494-E10EBCF818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822960"/>
            <a:ext cx="9720073" cy="4023360"/>
          </a:xfrm>
        </p:spPr>
        <p:txBody>
          <a:bodyPr/>
          <a:lstStyle/>
          <a:p>
            <a:r>
              <a:rPr lang="en-GB" dirty="0"/>
              <a:t>What can you see in the picture?</a:t>
            </a:r>
          </a:p>
        </p:txBody>
      </p:sp>
    </p:spTree>
    <p:extLst>
      <p:ext uri="{BB962C8B-B14F-4D97-AF65-F5344CB8AC3E}">
        <p14:creationId xmlns:p14="http://schemas.microsoft.com/office/powerpoint/2010/main" val="596963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496BCF-E3A4-42B7-AD39-00FD8152C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Difference can be a cause for celebration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119D70C4-7DC3-40F5-A39E-B4AA5F02A2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288" y="1781122"/>
            <a:ext cx="7583424" cy="5058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83916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6F92A2-359E-4FFC-9A88-A0774110D0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8082D7-46BD-4D75-9E32-776F9A9C68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Choose a card showing a type of difference which could cause conflict. 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F72EE9D-FAE4-4545-A713-48318B0E4F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527" t="27971" r="37310" b="19276"/>
          <a:stretch/>
        </p:blipFill>
        <p:spPr>
          <a:xfrm>
            <a:off x="0" y="2834640"/>
            <a:ext cx="6123465" cy="402336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E0ECB79-88A7-45EF-B7FC-5093D8B6D29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418" t="33430" r="37011" b="13382"/>
          <a:stretch/>
        </p:blipFill>
        <p:spPr>
          <a:xfrm>
            <a:off x="6096000" y="2817732"/>
            <a:ext cx="6153981" cy="4040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5771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6F9F11-C405-4F13-BDB8-69233A7D3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CBC914-6BC9-4285-BA45-4C852D21C53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Create a story line that will be told through a sequence of three comic strip segments.</a:t>
            </a:r>
          </a:p>
          <a:p>
            <a:r>
              <a:rPr lang="en-GB" dirty="0"/>
              <a:t>The three focus points of this will be:</a:t>
            </a:r>
          </a:p>
          <a:p>
            <a:r>
              <a:rPr lang="en-GB" dirty="0"/>
              <a:t>1. Set up a scenario in which the difference is the source of conflict.</a:t>
            </a:r>
          </a:p>
          <a:p>
            <a:r>
              <a:rPr lang="en-GB" dirty="0"/>
              <a:t>2. Create an event/incident in the storyline which challenges the conflict and needs to bring the two sides/people together.</a:t>
            </a:r>
          </a:p>
          <a:p>
            <a:r>
              <a:rPr lang="en-GB" dirty="0"/>
              <a:t>3. Devise an ending to the story to show that their initial differences have been overcome and that this is a cause for celebration.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F7C58F-32CC-41AB-91FD-ECD7B0174E4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en-GB" i="1" dirty="0"/>
              <a:t>Example:</a:t>
            </a:r>
          </a:p>
          <a:p>
            <a:r>
              <a:rPr lang="en-GB" dirty="0"/>
              <a:t>1. Someone who is not disabled parks in a disabled space at the shopping centre blocking its use.</a:t>
            </a:r>
          </a:p>
          <a:p>
            <a:r>
              <a:rPr lang="en-GB" dirty="0"/>
              <a:t>2. There is a power cut in the shopping centre and it has to be evacuated. The person who has parked wrongly helps the disabled person exist the centre.</a:t>
            </a:r>
          </a:p>
          <a:p>
            <a:r>
              <a:rPr lang="en-GB" dirty="0"/>
              <a:t>3. The person who has parked realises that they have been selfish so they decide to raise money for a disabled charity by doing a half-marathon.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30140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AE3FBA4-CAF8-4448-9F7C-3945EAF119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0652558"/>
              </p:ext>
            </p:extLst>
          </p:nvPr>
        </p:nvGraphicFramePr>
        <p:xfrm>
          <a:off x="152400" y="914400"/>
          <a:ext cx="11887200" cy="502920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3962400">
                  <a:extLst>
                    <a:ext uri="{9D8B030D-6E8A-4147-A177-3AD203B41FA5}">
                      <a16:colId xmlns:a16="http://schemas.microsoft.com/office/drawing/2014/main" val="2579774500"/>
                    </a:ext>
                  </a:extLst>
                </a:gridCol>
                <a:gridCol w="3962400">
                  <a:extLst>
                    <a:ext uri="{9D8B030D-6E8A-4147-A177-3AD203B41FA5}">
                      <a16:colId xmlns:a16="http://schemas.microsoft.com/office/drawing/2014/main" val="698717466"/>
                    </a:ext>
                  </a:extLst>
                </a:gridCol>
                <a:gridCol w="3962400">
                  <a:extLst>
                    <a:ext uri="{9D8B030D-6E8A-4147-A177-3AD203B41FA5}">
                      <a16:colId xmlns:a16="http://schemas.microsoft.com/office/drawing/2014/main" val="18757206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1.</a:t>
                      </a:r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13978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36547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36</TotalTime>
  <Words>233</Words>
  <Application>Microsoft Office PowerPoint</Application>
  <PresentationFormat>Widescreen</PresentationFormat>
  <Paragraphs>37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Tw Cen MT</vt:lpstr>
      <vt:lpstr>Tw Cen MT Condensed</vt:lpstr>
      <vt:lpstr>Wingdings 3</vt:lpstr>
      <vt:lpstr>Integral</vt:lpstr>
      <vt:lpstr>Celebrating difference</vt:lpstr>
      <vt:lpstr>Difference can be good</vt:lpstr>
      <vt:lpstr>PowerPoint Presentation</vt:lpstr>
      <vt:lpstr>Difference can be a source of conflict</vt:lpstr>
      <vt:lpstr>PowerPoint Presentation</vt:lpstr>
      <vt:lpstr>Difference can be a cause for celebration</vt:lpstr>
      <vt:lpstr>activity</vt:lpstr>
      <vt:lpstr>activity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Celebrating difference</dc:title>
  <dc:creator>Emily Fenner</dc:creator>
  <cp:lastModifiedBy>Emily Fenner</cp:lastModifiedBy>
  <cp:revision>2</cp:revision>
  <dcterms:created xsi:type="dcterms:W3CDTF">2021-12-06T07:52:41Z</dcterms:created>
  <dcterms:modified xsi:type="dcterms:W3CDTF">2021-12-06T08:28:52Z</dcterms:modified>
</cp:coreProperties>
</file>