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0" r:id="rId2"/>
    <p:sldId id="258" r:id="rId3"/>
    <p:sldId id="259" r:id="rId4"/>
    <p:sldId id="261" r:id="rId5"/>
    <p:sldId id="262" r:id="rId6"/>
    <p:sldId id="263" r:id="rId7"/>
    <p:sldId id="256" r:id="rId8"/>
    <p:sldId id="264" r:id="rId9"/>
    <p:sldId id="25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72"/>
    <p:restoredTop sz="94648"/>
  </p:normalViewPr>
  <p:slideViewPr>
    <p:cSldViewPr snapToGrid="0" snapToObjects="1">
      <p:cViewPr varScale="1">
        <p:scale>
          <a:sx n="69" d="100"/>
          <a:sy n="69" d="100"/>
        </p:scale>
        <p:origin x="6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13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47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039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25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53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7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89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08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911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12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320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129DA-4032-C943-AB2E-30D202D19D6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03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LO: </a:t>
            </a:r>
            <a:r>
              <a:rPr lang="en-GB" dirty="0" smtClean="0"/>
              <a:t>I know </a:t>
            </a:r>
            <a:r>
              <a:rPr lang="en-GB" dirty="0"/>
              <a:t>who can help me in my school </a:t>
            </a:r>
            <a:r>
              <a:rPr lang="en-GB" dirty="0" smtClean="0"/>
              <a:t>community.</a:t>
            </a:r>
            <a:br>
              <a:rPr lang="en-GB" dirty="0" smtClean="0"/>
            </a:br>
            <a:r>
              <a:rPr lang="en-GB" dirty="0" smtClean="0"/>
              <a:t>I </a:t>
            </a:r>
            <a:r>
              <a:rPr lang="en-GB" dirty="0"/>
              <a:t>know when I need help and know how to ask for </a:t>
            </a:r>
            <a:r>
              <a:rPr lang="en-GB" dirty="0" smtClean="0"/>
              <a:t>it.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C: Relationships.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24000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98425" y="274638"/>
            <a:ext cx="12093575" cy="1143000"/>
          </a:xfrm>
        </p:spPr>
        <p:txBody>
          <a:bodyPr/>
          <a:lstStyle/>
          <a:p>
            <a:r>
              <a:rPr lang="en-GB" altLang="en-US" smtClean="0">
                <a:ea typeface="ヒラギノ角ゴ Pro W3" charset="-128"/>
              </a:rPr>
              <a:t>Recap Binfield Golden rules and Extra golden rules</a:t>
            </a:r>
          </a:p>
        </p:txBody>
      </p:sp>
      <p:pic>
        <p:nvPicPr>
          <p:cNvPr id="307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73213" y="1103313"/>
            <a:ext cx="8780462" cy="5613400"/>
          </a:xfrm>
        </p:spPr>
      </p:pic>
    </p:spTree>
    <p:extLst>
      <p:ext uri="{BB962C8B-B14F-4D97-AF65-F5344CB8AC3E}">
        <p14:creationId xmlns:p14="http://schemas.microsoft.com/office/powerpoint/2010/main" val="2171368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 smtClean="0">
              <a:ea typeface="ヒラギノ角ゴ Pro W3" charset="-128"/>
            </a:endParaRPr>
          </a:p>
        </p:txBody>
      </p:sp>
      <p:pic>
        <p:nvPicPr>
          <p:cNvPr id="409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2913" y="361950"/>
            <a:ext cx="9210675" cy="6200775"/>
          </a:xfrm>
        </p:spPr>
      </p:pic>
    </p:spTree>
    <p:extLst>
      <p:ext uri="{BB962C8B-B14F-4D97-AF65-F5344CB8AC3E}">
        <p14:creationId xmlns:p14="http://schemas.microsoft.com/office/powerpoint/2010/main" val="2306769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Connect us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Play Squeeze (as in Piece 3) 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Tell your </a:t>
            </a:r>
            <a:r>
              <a:rPr lang="en-GB" dirty="0"/>
              <a:t>partner something that somebody has helped you with today that you couldn’t have done by yourself.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84619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Calm me: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88571" y="0"/>
            <a:ext cx="6414773" cy="6852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111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Open my mind: TPS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Who has helped you in school this week?</a:t>
            </a:r>
          </a:p>
          <a:p>
            <a:endParaRPr lang="en-GB" dirty="0"/>
          </a:p>
          <a:p>
            <a:r>
              <a:rPr lang="en-GB" dirty="0" smtClean="0"/>
              <a:t>Think, pair, share.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37825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5FC2D0-6097-774B-9E62-B909A42497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42913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1817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15530"/>
          </a:xfrm>
        </p:spPr>
        <p:txBody>
          <a:bodyPr/>
          <a:lstStyle/>
          <a:p>
            <a:r>
              <a:rPr lang="en-GB" dirty="0" smtClean="0"/>
              <a:t>Let me learn: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80656"/>
            <a:ext cx="10515600" cy="509630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Cut out the pictures and stick them into two groups.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People who help me in school and people who help me out of school. 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7656" y="2684814"/>
            <a:ext cx="4616687" cy="318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7897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7FA988-D69D-6348-AAFF-7639D962F3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593" y="1336677"/>
            <a:ext cx="10621488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4683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108</Words>
  <Application>Microsoft Office PowerPoint</Application>
  <PresentationFormat>Widescreen</PresentationFormat>
  <Paragraphs>17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ヒラギノ角ゴ Pro W3</vt:lpstr>
      <vt:lpstr>Office Theme</vt:lpstr>
      <vt:lpstr>LO: I know who can help me in my school community. I know when I need help and know how to ask for it.</vt:lpstr>
      <vt:lpstr>Recap Binfield Golden rules and Extra golden rules</vt:lpstr>
      <vt:lpstr>PowerPoint Presentation</vt:lpstr>
      <vt:lpstr>Connect us </vt:lpstr>
      <vt:lpstr>Calm me: </vt:lpstr>
      <vt:lpstr>Open my mind: TPS</vt:lpstr>
      <vt:lpstr>PowerPoint Presentation</vt:lpstr>
      <vt:lpstr>Let me learn: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Sophie Corah</cp:lastModifiedBy>
  <cp:revision>15</cp:revision>
  <cp:lastPrinted>2019-02-18T11:22:55Z</cp:lastPrinted>
  <dcterms:created xsi:type="dcterms:W3CDTF">2018-08-01T14:47:16Z</dcterms:created>
  <dcterms:modified xsi:type="dcterms:W3CDTF">2021-04-26T13:34:46Z</dcterms:modified>
</cp:coreProperties>
</file>