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 id="265" r:id="rId3"/>
    <p:sldId id="259" r:id="rId4"/>
    <p:sldId id="26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22"/>
    <p:restoredTop sz="94648"/>
  </p:normalViewPr>
  <p:slideViewPr>
    <p:cSldViewPr snapToGrid="0" snapToObjects="1">
      <p:cViewPr varScale="1">
        <p:scale>
          <a:sx n="69" d="100"/>
          <a:sy n="69" d="100"/>
        </p:scale>
        <p:origin x="7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9/6/2021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9/6/2021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9/6/2021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9/6/2021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9/6/2021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9/6/2021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LO: I understand the rights and responsibilities as a member of my class. </a:t>
            </a:r>
            <a:endParaRPr lang="en-GB" dirty="0"/>
          </a:p>
        </p:txBody>
      </p:sp>
      <p:sp>
        <p:nvSpPr>
          <p:cNvPr id="3" name="Subtitle 2"/>
          <p:cNvSpPr>
            <a:spLocks noGrp="1"/>
          </p:cNvSpPr>
          <p:nvPr>
            <p:ph type="subTitle" idx="1"/>
          </p:nvPr>
        </p:nvSpPr>
        <p:spPr/>
        <p:txBody>
          <a:bodyPr/>
          <a:lstStyle/>
          <a:p>
            <a:r>
              <a:rPr lang="en-GB" dirty="0" smtClean="0"/>
              <a:t>C: Being me in my world. Lesson 2 </a:t>
            </a:r>
            <a:endParaRPr lang="en-GB" dirty="0"/>
          </a:p>
        </p:txBody>
      </p:sp>
    </p:spTree>
    <p:extLst>
      <p:ext uri="{BB962C8B-B14F-4D97-AF65-F5344CB8AC3E}">
        <p14:creationId xmlns:p14="http://schemas.microsoft.com/office/powerpoint/2010/main" val="79080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my mind</a:t>
            </a:r>
            <a:endParaRPr lang="en-GB" dirty="0"/>
          </a:p>
        </p:txBody>
      </p:sp>
      <p:sp>
        <p:nvSpPr>
          <p:cNvPr id="3" name="Content Placeholder 2"/>
          <p:cNvSpPr>
            <a:spLocks noGrp="1"/>
          </p:cNvSpPr>
          <p:nvPr>
            <p:ph idx="1"/>
          </p:nvPr>
        </p:nvSpPr>
        <p:spPr/>
        <p:txBody>
          <a:bodyPr/>
          <a:lstStyle/>
          <a:p>
            <a:r>
              <a:rPr lang="en-GB" dirty="0" smtClean="0"/>
              <a:t>Teach </a:t>
            </a:r>
            <a:r>
              <a:rPr lang="en-GB" dirty="0"/>
              <a:t>the ‘I am special’ song (to the tune of Frère Jacques): </a:t>
            </a:r>
            <a:endParaRPr lang="en-GB" dirty="0" smtClean="0"/>
          </a:p>
          <a:p>
            <a:endParaRPr lang="en-GB" b="1" dirty="0"/>
          </a:p>
          <a:p>
            <a:r>
              <a:rPr lang="en-GB" b="1" dirty="0" smtClean="0"/>
              <a:t>I </a:t>
            </a:r>
            <a:r>
              <a:rPr lang="en-GB" b="1" dirty="0"/>
              <a:t>am special, I am special, </a:t>
            </a:r>
            <a:endParaRPr lang="en-GB" dirty="0"/>
          </a:p>
          <a:p>
            <a:r>
              <a:rPr lang="en-GB" b="1" dirty="0"/>
              <a:t>I belong, I belong, </a:t>
            </a:r>
            <a:endParaRPr lang="en-GB" dirty="0"/>
          </a:p>
          <a:p>
            <a:r>
              <a:rPr lang="en-GB" b="1" dirty="0"/>
              <a:t>with my friends and family, with my friends and family, </a:t>
            </a:r>
            <a:endParaRPr lang="en-GB" dirty="0"/>
          </a:p>
          <a:p>
            <a:r>
              <a:rPr lang="en-GB" b="1" dirty="0"/>
              <a:t>and my class, and my class. </a:t>
            </a:r>
            <a:endParaRPr lang="en-GB" b="1" dirty="0" smtClean="0"/>
          </a:p>
          <a:p>
            <a:endParaRPr lang="en-GB" dirty="0"/>
          </a:p>
          <a:p>
            <a:r>
              <a:rPr lang="en-GB" dirty="0"/>
              <a:t>Sing it several times with the children 	</a:t>
            </a:r>
          </a:p>
          <a:p>
            <a:pPr marL="0" indent="0">
              <a:buNone/>
            </a:pPr>
            <a:endParaRPr lang="en-GB" dirty="0"/>
          </a:p>
        </p:txBody>
      </p:sp>
    </p:spTree>
    <p:extLst>
      <p:ext uri="{BB962C8B-B14F-4D97-AF65-F5344CB8AC3E}">
        <p14:creationId xmlns:p14="http://schemas.microsoft.com/office/powerpoint/2010/main" val="1435588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33B3232-4E7D-6944-9F1C-65CA3E7EB014}"/>
              </a:ext>
            </a:extLst>
          </p:cNvPr>
          <p:cNvPicPr>
            <a:picLocks noChangeAspect="1"/>
          </p:cNvPicPr>
          <p:nvPr/>
        </p:nvPicPr>
        <p:blipFill rotWithShape="1">
          <a:blip r:embed="rId2"/>
          <a:srcRect t="15392"/>
          <a:stretch/>
        </p:blipFill>
        <p:spPr>
          <a:xfrm>
            <a:off x="3910985" y="903513"/>
            <a:ext cx="4256508" cy="5400000"/>
          </a:xfrm>
          <a:prstGeom prst="rect">
            <a:avLst/>
          </a:prstGeom>
        </p:spPr>
      </p:pic>
      <p:sp>
        <p:nvSpPr>
          <p:cNvPr id="2" name="TextBox 1"/>
          <p:cNvSpPr txBox="1"/>
          <p:nvPr/>
        </p:nvSpPr>
        <p:spPr>
          <a:xfrm>
            <a:off x="193964" y="212436"/>
            <a:ext cx="3389745" cy="954107"/>
          </a:xfrm>
          <a:prstGeom prst="rect">
            <a:avLst/>
          </a:prstGeom>
          <a:noFill/>
        </p:spPr>
        <p:txBody>
          <a:bodyPr wrap="square" rtlCol="0">
            <a:spAutoFit/>
          </a:bodyPr>
          <a:lstStyle/>
          <a:p>
            <a:r>
              <a:rPr lang="en-GB" sz="2800" b="1" dirty="0" smtClean="0"/>
              <a:t>How can we help each other learn? </a:t>
            </a:r>
            <a:endParaRPr lang="en-GB" sz="2800" b="1" dirty="0"/>
          </a:p>
        </p:txBody>
      </p:sp>
      <p:sp>
        <p:nvSpPr>
          <p:cNvPr id="3" name="Rectangle 2"/>
          <p:cNvSpPr/>
          <p:nvPr/>
        </p:nvSpPr>
        <p:spPr>
          <a:xfrm>
            <a:off x="9042400" y="2711363"/>
            <a:ext cx="2595418" cy="3139321"/>
          </a:xfrm>
          <a:prstGeom prst="rect">
            <a:avLst/>
          </a:prstGeom>
        </p:spPr>
        <p:txBody>
          <a:bodyPr wrap="square">
            <a:spAutoFit/>
          </a:bodyPr>
          <a:lstStyle/>
          <a:p>
            <a:pPr algn="ctr"/>
            <a:r>
              <a:rPr lang="en-GB" dirty="0" smtClean="0"/>
              <a:t> Summarise the </a:t>
            </a:r>
            <a:r>
              <a:rPr lang="en-GB" dirty="0"/>
              <a:t>ideas </a:t>
            </a:r>
            <a:r>
              <a:rPr lang="en-GB" dirty="0" smtClean="0"/>
              <a:t>and </a:t>
            </a:r>
            <a:r>
              <a:rPr lang="en-GB" dirty="0"/>
              <a:t>introduces the language of rights and responsibilities, e.g. we all have the right to belong to this class, we all have the right to ask questions, we all have the right to learn and we all have the responsibility to help each other to learn. </a:t>
            </a:r>
          </a:p>
        </p:txBody>
      </p:sp>
    </p:spTree>
    <p:extLst>
      <p:ext uri="{BB962C8B-B14F-4D97-AF65-F5344CB8AC3E}">
        <p14:creationId xmlns:p14="http://schemas.microsoft.com/office/powerpoint/2010/main" val="186277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 me learn. </a:t>
            </a:r>
            <a:endParaRPr lang="en-GB" dirty="0"/>
          </a:p>
        </p:txBody>
      </p:sp>
      <p:sp>
        <p:nvSpPr>
          <p:cNvPr id="3" name="Content Placeholder 2"/>
          <p:cNvSpPr>
            <a:spLocks noGrp="1"/>
          </p:cNvSpPr>
          <p:nvPr>
            <p:ph idx="1"/>
          </p:nvPr>
        </p:nvSpPr>
        <p:spPr>
          <a:xfrm>
            <a:off x="838200" y="1690688"/>
            <a:ext cx="10515600" cy="4486275"/>
          </a:xfrm>
        </p:spPr>
        <p:txBody>
          <a:bodyPr/>
          <a:lstStyle/>
          <a:p>
            <a:pPr marL="0" indent="0">
              <a:buNone/>
            </a:pPr>
            <a:r>
              <a:rPr lang="en-GB" b="1" dirty="0" smtClean="0"/>
              <a:t>Task: Draw a picture of you learning well with your friends.</a:t>
            </a:r>
          </a:p>
          <a:p>
            <a:pPr marL="0" indent="0">
              <a:buNone/>
            </a:pPr>
            <a:endParaRPr lang="en-GB" b="1" dirty="0"/>
          </a:p>
          <a:p>
            <a:endParaRPr lang="en-GB" dirty="0"/>
          </a:p>
          <a:p>
            <a:r>
              <a:rPr lang="en-GB" dirty="0"/>
              <a:t>Children then share with their learning partners what they have drawn and explain how this helps them to learn. Some children share this with the whole class, the teacher summarises the rights and responsibilities for their classroom using the children’s ideas. 	</a:t>
            </a:r>
          </a:p>
          <a:p>
            <a:pPr marL="0" indent="0">
              <a:buNone/>
            </a:pPr>
            <a:r>
              <a:rPr lang="en-GB" b="1" dirty="0" smtClean="0"/>
              <a:t>		(This will form the basis of the </a:t>
            </a:r>
            <a:r>
              <a:rPr lang="en-GB" b="1" smtClean="0"/>
              <a:t>learning charter)</a:t>
            </a:r>
            <a:endParaRPr lang="en-GB" b="1" dirty="0"/>
          </a:p>
        </p:txBody>
      </p:sp>
    </p:spTree>
    <p:extLst>
      <p:ext uri="{BB962C8B-B14F-4D97-AF65-F5344CB8AC3E}">
        <p14:creationId xmlns:p14="http://schemas.microsoft.com/office/powerpoint/2010/main" val="3795194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209</Words>
  <Application>Microsoft Office PowerPoint</Application>
  <PresentationFormat>Widescreen</PresentationFormat>
  <Paragraphs>19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LO: I understand the rights and responsibilities as a member of my class. </vt:lpstr>
      <vt:lpstr>Open my mind</vt:lpstr>
      <vt:lpstr>PowerPoint Presentation</vt:lpstr>
      <vt:lpstr>Let me learn.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18</cp:revision>
  <cp:lastPrinted>2019-05-23T13:19:34Z</cp:lastPrinted>
  <dcterms:created xsi:type="dcterms:W3CDTF">2018-08-01T14:47:16Z</dcterms:created>
  <dcterms:modified xsi:type="dcterms:W3CDTF">2021-09-06T13:52:57Z</dcterms:modified>
</cp:coreProperties>
</file>