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331" r:id="rId2"/>
    <p:sldId id="431" r:id="rId3"/>
    <p:sldId id="434" r:id="rId4"/>
    <p:sldId id="298" r:id="rId5"/>
    <p:sldId id="306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8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377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48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0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08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05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60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68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07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411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83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881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539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6392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92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913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390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7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EA3A-B6D1-4755-AE51-06B8C6573850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424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D46A8B55-C11A-4C8F-96E7-7DA618FFBC74}"/>
              </a:ext>
            </a:extLst>
          </p:cNvPr>
          <p:cNvSpPr/>
          <p:nvPr/>
        </p:nvSpPr>
        <p:spPr>
          <a:xfrm>
            <a:off x="5389418" y="3235806"/>
            <a:ext cx="5223164" cy="2319868"/>
          </a:xfrm>
          <a:prstGeom prst="wedgeRoundRectCallout">
            <a:avLst>
              <a:gd name="adj1" fmla="val -62743"/>
              <a:gd name="adj2" fmla="val 46973"/>
              <a:gd name="adj3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BA171-7CCC-4BEE-896E-AEAA62CDB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7527" y="386390"/>
            <a:ext cx="8551333" cy="1646302"/>
          </a:xfrm>
        </p:spPr>
        <p:txBody>
          <a:bodyPr>
            <a:normAutofit fontScale="90000"/>
          </a:bodyPr>
          <a:lstStyle/>
          <a:p>
            <a:r>
              <a:rPr lang="en-GB" dirty="0"/>
              <a:t>Tuesday 22</a:t>
            </a:r>
            <a:r>
              <a:rPr lang="en-GB" baseline="30000" dirty="0"/>
              <a:t>nd</a:t>
            </a:r>
            <a:r>
              <a:rPr lang="en-GB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957" y="2138906"/>
            <a:ext cx="9368752" cy="1096899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C: 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WordVisi_MSFontService"/>
              </a:rPr>
              <a:t>Find 1, 10, 100 less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57" y="3235805"/>
            <a:ext cx="4321643" cy="399211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5902036" y="3622196"/>
            <a:ext cx="4710546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Today, Miss Watton is looking for </a:t>
            </a:r>
            <a:r>
              <a:rPr lang="en-US" sz="4400" dirty="0">
                <a:solidFill>
                  <a:srgbClr val="FFFF00"/>
                </a:solidFill>
                <a:latin typeface="+mj-lt"/>
                <a:cs typeface="Times New Roman" panose="02020603050405020304" pitchFamily="18" charset="0"/>
              </a:rPr>
              <a:t>amazing </a:t>
            </a:r>
            <a:r>
              <a:rPr lang="en-US" sz="4400" dirty="0" err="1">
                <a:solidFill>
                  <a:srgbClr val="FFFF00"/>
                </a:solidFill>
                <a:latin typeface="+mj-lt"/>
                <a:cs typeface="Times New Roman" panose="02020603050405020304" pitchFamily="18" charset="0"/>
              </a:rPr>
              <a:t>maths</a:t>
            </a:r>
            <a:r>
              <a:rPr lang="en-US" sz="4400" dirty="0">
                <a:solidFill>
                  <a:srgbClr val="FFFF00"/>
                </a:solidFill>
                <a:latin typeface="+mj-lt"/>
                <a:cs typeface="Times New Roman" panose="02020603050405020304" pitchFamily="18" charset="0"/>
              </a:rPr>
              <a:t> language</a:t>
            </a:r>
            <a:r>
              <a:rPr lang="en-US" sz="2800" dirty="0">
                <a:solidFill>
                  <a:srgbClr val="FFFF00"/>
                </a:solidFill>
                <a:latin typeface="+mj-lt"/>
                <a:cs typeface="Times New Roman" panose="02020603050405020304" pitchFamily="18" charset="0"/>
              </a:rPr>
              <a:t>! </a:t>
            </a:r>
            <a:endParaRPr lang="en-GB" sz="28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71104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099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Warm Up Game!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9919F69-1401-4E34-93E6-72EEB57B339B}"/>
              </a:ext>
            </a:extLst>
          </p:cNvPr>
          <p:cNvSpPr txBox="1">
            <a:spLocks/>
          </p:cNvSpPr>
          <p:nvPr/>
        </p:nvSpPr>
        <p:spPr>
          <a:xfrm>
            <a:off x="2286301" y="777974"/>
            <a:ext cx="6608618" cy="74248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Let’s sort these phrases!</a:t>
            </a:r>
            <a:endParaRPr lang="en-GB" sz="6700" dirty="0">
              <a:solidFill>
                <a:schemeClr val="accent2"/>
              </a:solidFill>
              <a:latin typeface="+mj-lt"/>
            </a:endParaRP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738E345-510B-4D6F-BC49-A1CDB154C401}"/>
              </a:ext>
            </a:extLst>
          </p:cNvPr>
          <p:cNvSpPr txBox="1">
            <a:spLocks/>
          </p:cNvSpPr>
          <p:nvPr/>
        </p:nvSpPr>
        <p:spPr>
          <a:xfrm>
            <a:off x="471678" y="2503633"/>
            <a:ext cx="6608618" cy="74248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</a:rPr>
              <a:t>less</a:t>
            </a:r>
            <a:endParaRPr lang="en-GB" sz="6700" dirty="0">
              <a:solidFill>
                <a:srgbClr val="0070C0"/>
              </a:solidFill>
              <a:latin typeface="+mj-lt"/>
            </a:endParaRP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A1042CB2-7718-46B3-AF3D-EEC35106757B}"/>
              </a:ext>
            </a:extLst>
          </p:cNvPr>
          <p:cNvSpPr txBox="1">
            <a:spLocks/>
          </p:cNvSpPr>
          <p:nvPr/>
        </p:nvSpPr>
        <p:spPr>
          <a:xfrm>
            <a:off x="-1342945" y="4229292"/>
            <a:ext cx="6608618" cy="7424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more</a:t>
            </a: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801A7ED-C392-46DD-91AC-6446FFB0E928}"/>
              </a:ext>
            </a:extLst>
          </p:cNvPr>
          <p:cNvSpPr txBox="1">
            <a:spLocks/>
          </p:cNvSpPr>
          <p:nvPr/>
        </p:nvSpPr>
        <p:spPr>
          <a:xfrm>
            <a:off x="1961364" y="4971774"/>
            <a:ext cx="6608618" cy="7424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add</a:t>
            </a: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D7AAC179-51B8-43EB-BAF4-CAE4DC4E87E5}"/>
              </a:ext>
            </a:extLst>
          </p:cNvPr>
          <p:cNvSpPr txBox="1">
            <a:spLocks/>
          </p:cNvSpPr>
          <p:nvPr/>
        </p:nvSpPr>
        <p:spPr>
          <a:xfrm>
            <a:off x="3304610" y="5954951"/>
            <a:ext cx="6608618" cy="7424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Subtract</a:t>
            </a: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4D227D0-F2F2-46AD-8D1F-FFD89CAD6E48}"/>
              </a:ext>
            </a:extLst>
          </p:cNvPr>
          <p:cNvSpPr txBox="1">
            <a:spLocks/>
          </p:cNvSpPr>
          <p:nvPr/>
        </p:nvSpPr>
        <p:spPr>
          <a:xfrm>
            <a:off x="4807345" y="3978399"/>
            <a:ext cx="6608618" cy="7424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plus</a:t>
            </a: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50EDD26-9C38-42F2-9A58-42DADFED26A6}"/>
              </a:ext>
            </a:extLst>
          </p:cNvPr>
          <p:cNvSpPr txBox="1">
            <a:spLocks/>
          </p:cNvSpPr>
          <p:nvPr/>
        </p:nvSpPr>
        <p:spPr>
          <a:xfrm>
            <a:off x="5265673" y="2874874"/>
            <a:ext cx="6608618" cy="7424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Take away</a:t>
            </a: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496FB50E-8A02-4B2A-B43C-0C116162F7D1}"/>
              </a:ext>
            </a:extLst>
          </p:cNvPr>
          <p:cNvSpPr txBox="1">
            <a:spLocks/>
          </p:cNvSpPr>
          <p:nvPr/>
        </p:nvSpPr>
        <p:spPr>
          <a:xfrm>
            <a:off x="1503036" y="3481712"/>
            <a:ext cx="6608618" cy="7424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increase</a:t>
            </a: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8B9B6700-7032-474C-BDD6-2839358B39B3}"/>
              </a:ext>
            </a:extLst>
          </p:cNvPr>
          <p:cNvSpPr txBox="1">
            <a:spLocks/>
          </p:cNvSpPr>
          <p:nvPr/>
        </p:nvSpPr>
        <p:spPr>
          <a:xfrm>
            <a:off x="-1009771" y="1575531"/>
            <a:ext cx="6608618" cy="7424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altogether</a:t>
            </a: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58823722-8389-4273-92AD-4352A11B84D1}"/>
              </a:ext>
            </a:extLst>
          </p:cNvPr>
          <p:cNvSpPr txBox="1">
            <a:spLocks/>
          </p:cNvSpPr>
          <p:nvPr/>
        </p:nvSpPr>
        <p:spPr>
          <a:xfrm>
            <a:off x="4621759" y="1667757"/>
            <a:ext cx="6608618" cy="7424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minus</a:t>
            </a: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F24587F8-B387-47DE-9EFA-64EB54A55762}"/>
              </a:ext>
            </a:extLst>
          </p:cNvPr>
          <p:cNvSpPr txBox="1">
            <a:spLocks/>
          </p:cNvSpPr>
          <p:nvPr/>
        </p:nvSpPr>
        <p:spPr>
          <a:xfrm>
            <a:off x="-917643" y="5593908"/>
            <a:ext cx="6608618" cy="7424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decrease</a:t>
            </a: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900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301157" y="1869942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32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8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https://mathsbot.com/manipulatives/placeValueCounters</a:t>
            </a: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176579" y="3750412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646294" y="3750411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829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9578" y="495886"/>
            <a:ext cx="749747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Your turn!</a:t>
            </a: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Roll dice three times to make a three digit number.</a:t>
            </a:r>
          </a:p>
          <a:p>
            <a:pPr marL="742950" indent="-7429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Write 3 number sentences using your new number.</a:t>
            </a:r>
          </a:p>
          <a:p>
            <a:pPr marL="742950" indent="-7429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Please lay it out like this: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BB8D96EC-D251-4F6A-BD71-7C76C39254F9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32072" y="2184842"/>
            <a:ext cx="74974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        Let’s play a final game!</a:t>
            </a: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B643EAD3-9055-4B33-B965-08F8F67C9CDB}"/>
              </a:ext>
            </a:extLst>
          </p:cNvPr>
          <p:cNvSpPr/>
          <p:nvPr/>
        </p:nvSpPr>
        <p:spPr>
          <a:xfrm>
            <a:off x="0" y="3165620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596697AD-0186-401F-8E35-DC3402EFEBEB}"/>
              </a:ext>
            </a:extLst>
          </p:cNvPr>
          <p:cNvSpPr/>
          <p:nvPr/>
        </p:nvSpPr>
        <p:spPr>
          <a:xfrm>
            <a:off x="9192491" y="3165620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753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8.5|15|2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612B0D6-15A6-4ACE-93E2-A9D3FAC74E73}"/>
</file>

<file path=customXml/itemProps2.xml><?xml version="1.0" encoding="utf-8"?>
<ds:datastoreItem xmlns:ds="http://schemas.openxmlformats.org/officeDocument/2006/customXml" ds:itemID="{8242CB7C-EB99-4BB2-A2A5-53A24482B63C}"/>
</file>

<file path=customXml/itemProps3.xml><?xml version="1.0" encoding="utf-8"?>
<ds:datastoreItem xmlns:ds="http://schemas.openxmlformats.org/officeDocument/2006/customXml" ds:itemID="{747CF3D7-D72F-46FF-AE9A-51114685551D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12612</TotalTime>
  <Words>103</Words>
  <Application>Microsoft Office PowerPoint</Application>
  <PresentationFormat>Widescreen</PresentationFormat>
  <Paragraphs>32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Trebuchet MS</vt:lpstr>
      <vt:lpstr>Wingdings 3</vt:lpstr>
      <vt:lpstr>WordVisi_MSFontService</vt:lpstr>
      <vt:lpstr>Facet</vt:lpstr>
      <vt:lpstr>Tuesday 22nd September 2020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26</cp:revision>
  <dcterms:created xsi:type="dcterms:W3CDTF">2020-09-10T19:04:55Z</dcterms:created>
  <dcterms:modified xsi:type="dcterms:W3CDTF">2020-09-20T17:01:21Z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