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74" autoAdjust="0"/>
    <p:restoredTop sz="94489"/>
  </p:normalViewPr>
  <p:slideViewPr>
    <p:cSldViewPr snapToGrid="0" snapToObjects="1">
      <p:cViewPr varScale="1">
        <p:scale>
          <a:sx n="69" d="100"/>
          <a:sy n="69" d="100"/>
        </p:scale>
        <p:origin x="16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2  - Writing the time.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9585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Which measure of time is most useful?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Different activities take different amounts of time to complete. Which is why we have different units of measure such as; seconds, minutes and hours.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For example: How would you measure how long it takes to…</a:t>
            </a:r>
          </a:p>
          <a:p>
            <a:pPr marL="0" indent="0">
              <a:buNone/>
            </a:pPr>
            <a:r>
              <a:rPr lang="en-GB" dirty="0" smtClean="0"/>
              <a:t>Brush your teeth?</a:t>
            </a:r>
          </a:p>
          <a:p>
            <a:pPr marL="0" indent="0">
              <a:buNone/>
            </a:pPr>
            <a:r>
              <a:rPr lang="en-GB" dirty="0" smtClean="0"/>
              <a:t>Blink 5 times?</a:t>
            </a:r>
          </a:p>
          <a:p>
            <a:pPr marL="0" indent="0">
              <a:buNone/>
            </a:pPr>
            <a:r>
              <a:rPr lang="en-GB" dirty="0" smtClean="0"/>
              <a:t>Watch a film?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8510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292F56-9A1E-F34A-AAF8-2DE2AE7CB5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A6BA31-8710-BD48-B6E5-F4D6FA9D9A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1CFBA8-B01C-964F-9138-E9B3E77CE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CD8959-55D8-FA4A-A74A-F31BAF2CB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2929</TotalTime>
  <Words>68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Lesson 2  - Writing the time. </vt:lpstr>
      <vt:lpstr>Which measure of time is most useful?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38</cp:revision>
  <dcterms:created xsi:type="dcterms:W3CDTF">2019-07-05T11:02:13Z</dcterms:created>
  <dcterms:modified xsi:type="dcterms:W3CDTF">2020-06-25T14:36:54Z</dcterms:modified>
</cp:coreProperties>
</file>