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0.xml" ContentType="application/vnd.openxmlformats-officedocument.theme+xml"/>
  <Override PartName="/ppt/slideLayouts/slideLayout24.xml" ContentType="application/vnd.openxmlformats-officedocument.presentationml.slideLayout+xml"/>
  <Override PartName="/ppt/theme/theme11.xml" ContentType="application/vnd.openxmlformats-officedocument.theme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theme/theme15.xml" ContentType="application/vnd.openxmlformats-officedocument.theme+xml"/>
  <Override PartName="/ppt/slideLayouts/slideLayout29.xml" ContentType="application/vnd.openxmlformats-officedocument.presentationml.slideLayout+xml"/>
  <Override PartName="/ppt/theme/theme16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50" r:id="rId11"/>
    <p:sldMasterId id="2147483652" r:id="rId12"/>
    <p:sldMasterId id="2147483654" r:id="rId13"/>
    <p:sldMasterId id="2147483666" r:id="rId14"/>
    <p:sldMasterId id="2147483685" r:id="rId15"/>
    <p:sldMasterId id="2147483687" r:id="rId16"/>
    <p:sldMasterId id="2147483689" r:id="rId17"/>
    <p:sldMasterId id="2147483691" r:id="rId18"/>
    <p:sldMasterId id="2147483693" r:id="rId19"/>
    <p:sldMasterId id="2147483695" r:id="rId20"/>
  </p:sldMasterIdLst>
  <p:notesMasterIdLst>
    <p:notesMasterId r:id="rId38"/>
  </p:notesMasterIdLst>
  <p:sldIdLst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328" r:id="rId34"/>
    <p:sldId id="329" r:id="rId35"/>
    <p:sldId id="330" r:id="rId36"/>
    <p:sldId id="331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78" y="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6.xml"/><Relationship Id="rId39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9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344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972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25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9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873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66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862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60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613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007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8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14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434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6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778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437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4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5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8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9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theme" Target="../theme/theme17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10/11/2020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80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14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91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5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34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8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9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75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861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882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21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16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143953" cy="66874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953" y="1519955"/>
            <a:ext cx="4324954" cy="271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89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75" y="142416"/>
            <a:ext cx="4039164" cy="65731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7348" y="2136597"/>
            <a:ext cx="3629532" cy="253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1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1072" y="1737213"/>
            <a:ext cx="6334293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85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056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39496"/>
            <a:ext cx="75255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		4		6		8		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The numbers increase by _______ each time.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Write the number 839,004 in words.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23,553		24,553		25,553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Which place value column changes each time?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608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542095" y="1526010"/>
            <a:ext cx="60780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55084" y="1356392"/>
            <a:ext cx="147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40975" y="2907689"/>
            <a:ext cx="5628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Eight hundred and thirty-nine thousand and four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647431" y="5353110"/>
            <a:ext cx="3895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 thousands column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7512" y="539496"/>
            <a:ext cx="75255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		4		6		8		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The numbers increase by _______ each time.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Write the number 839,004 in words.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23,553		24,553		25,553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Which place value column changes each time?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507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10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0859" y="1930392"/>
            <a:ext cx="747045" cy="747045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5545925" y="2028498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154" y="953589"/>
            <a:ext cx="6622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6,135		7,135		_____		9,135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_____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71154" y="2303915"/>
            <a:ext cx="382168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stayed the same?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changed?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71154" y="3063048"/>
            <a:ext cx="5264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hundreds, tens and ones digits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1154" y="4821090"/>
            <a:ext cx="51725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thousands digits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is 1 thousand greater each time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70180" y="903878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,135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70819" y="903878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,135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86476" y="9038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91042" y="9038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440180" y="1036196"/>
            <a:ext cx="55626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804545" y="1036196"/>
            <a:ext cx="55626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560625" y="1036196"/>
            <a:ext cx="55626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111227" y="1036196"/>
            <a:ext cx="27813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476119" y="1036196"/>
            <a:ext cx="27813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233398" y="1036196"/>
            <a:ext cx="27813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387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5" grpId="0" animBg="1"/>
      <p:bldP spid="5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292" y="1993345"/>
            <a:ext cx="747045" cy="747045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5676358" y="2091451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154" y="953589"/>
            <a:ext cx="7109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1,618		_____		_____		1,918    _____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66927" y="2029595"/>
            <a:ext cx="382168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stayed the same?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changed?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400175" y="1435100"/>
            <a:ext cx="244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486400" y="1422400"/>
            <a:ext cx="244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644650" y="4001750"/>
            <a:ext cx="462608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636757" y="367224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173352" y="367568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709947" y="367912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246543" y="36825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150997" y="4265669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1,618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11639" y="4314375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1,918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636757" y="3444534"/>
            <a:ext cx="4609786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483454" y="2863323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776826" y="2861939"/>
            <a:ext cx="2694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100 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704320" y="4310896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1,718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36969" y="4331190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1,818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460804" y="920699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1,718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837504" y="905340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1,818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378918" y="902812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2,018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330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89" grpId="1"/>
      <p:bldP spid="13" grpId="0"/>
      <p:bldP spid="13" grpId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984881" y="1850996"/>
            <a:ext cx="7109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			10,045		20,045		30,045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5942" y="2580656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131008" y="267876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84881" y="3425807"/>
            <a:ext cx="66881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sequence is counting up in __________.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Left Bracket 21"/>
          <p:cNvSpPr/>
          <p:nvPr/>
        </p:nvSpPr>
        <p:spPr>
          <a:xfrm rot="5400000">
            <a:off x="1813666" y="633700"/>
            <a:ext cx="621935" cy="1775011"/>
          </a:xfrm>
          <a:prstGeom prst="leftBracket">
            <a:avLst>
              <a:gd name="adj" fmla="val 14270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35617" y="742188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Left Bracket 37"/>
          <p:cNvSpPr/>
          <p:nvPr/>
        </p:nvSpPr>
        <p:spPr>
          <a:xfrm rot="5400000">
            <a:off x="3657626" y="633700"/>
            <a:ext cx="621934" cy="1775011"/>
          </a:xfrm>
          <a:prstGeom prst="leftBracket">
            <a:avLst>
              <a:gd name="adj" fmla="val 14270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169980" y="742188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Left Bracket 39"/>
          <p:cNvSpPr/>
          <p:nvPr/>
        </p:nvSpPr>
        <p:spPr>
          <a:xfrm rot="5400000">
            <a:off x="5491496" y="633700"/>
            <a:ext cx="621934" cy="1775011"/>
          </a:xfrm>
          <a:prstGeom prst="leftBracket">
            <a:avLst>
              <a:gd name="adj" fmla="val 14270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004343" y="742188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14998" y="3327085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10,000s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501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22" grpId="0" animBg="1"/>
      <p:bldP spid="36" grpId="0"/>
      <p:bldP spid="38" grpId="0" animBg="1"/>
      <p:bldP spid="39" grpId="0"/>
      <p:bldP spid="40" grpId="0" animBg="1"/>
      <p:bldP spid="4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05040" y="1458546"/>
            <a:ext cx="7571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……8,763		8,773		8,783		8,793……		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42400" y="2140987"/>
            <a:ext cx="678929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numbers will appear in this sequence?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8,753		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8,803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13			 5,342	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800,003			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Left Bracket 4"/>
          <p:cNvSpPr/>
          <p:nvPr/>
        </p:nvSpPr>
        <p:spPr>
          <a:xfrm rot="5400000">
            <a:off x="2525477" y="687398"/>
            <a:ext cx="371867" cy="1300703"/>
          </a:xfrm>
          <a:prstGeom prst="leftBracket">
            <a:avLst>
              <a:gd name="adj" fmla="val 17488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30793" y="700436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Left Bracket 6"/>
          <p:cNvSpPr/>
          <p:nvPr/>
        </p:nvSpPr>
        <p:spPr>
          <a:xfrm rot="5400000">
            <a:off x="3861434" y="687397"/>
            <a:ext cx="371868" cy="1300703"/>
          </a:xfrm>
          <a:prstGeom prst="leftBracket">
            <a:avLst>
              <a:gd name="adj" fmla="val 17488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85275" y="700436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Left Bracket 8"/>
          <p:cNvSpPr/>
          <p:nvPr/>
        </p:nvSpPr>
        <p:spPr>
          <a:xfrm rot="5400000">
            <a:off x="5213590" y="687397"/>
            <a:ext cx="371868" cy="1300703"/>
          </a:xfrm>
          <a:prstGeom prst="leftBracket">
            <a:avLst>
              <a:gd name="adj" fmla="val 17488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10537" y="700436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56947" y="3319766"/>
            <a:ext cx="1408372" cy="875008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4913931" y="2900906"/>
            <a:ext cx="3148428" cy="1491801"/>
          </a:xfrm>
          <a:prstGeom prst="wedgeRoundRectCallout">
            <a:avLst>
              <a:gd name="adj1" fmla="val -70468"/>
              <a:gd name="adj2" fmla="val 4295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This number won’t appear because it doesn’t have a 7 in the hundreds place.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142400" y="2900906"/>
            <a:ext cx="1049257" cy="7459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030481" y="1941624"/>
            <a:ext cx="42684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953004" y="1445298"/>
            <a:ext cx="2492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8,803		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Left Bracket 16"/>
          <p:cNvSpPr/>
          <p:nvPr/>
        </p:nvSpPr>
        <p:spPr>
          <a:xfrm rot="5400000">
            <a:off x="6648254" y="614690"/>
            <a:ext cx="371868" cy="1446117"/>
          </a:xfrm>
          <a:prstGeom prst="leftBracket">
            <a:avLst>
              <a:gd name="adj" fmla="val 194440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12835" y="700436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022099" y="2867206"/>
            <a:ext cx="1049257" cy="7459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137692" y="4198058"/>
            <a:ext cx="1049257" cy="7459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999569" y="5441105"/>
            <a:ext cx="1642031" cy="7459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2931885" y="4392707"/>
            <a:ext cx="1139471" cy="3138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0456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 animBg="1"/>
      <p:bldP spid="10" grpId="0"/>
      <p:bldP spid="12" grpId="0" animBg="1"/>
      <p:bldP spid="12" grpId="1" animBg="1"/>
      <p:bldP spid="13" grpId="0" animBg="1"/>
      <p:bldP spid="16" grpId="0"/>
      <p:bldP spid="17" grpId="0" animBg="1"/>
      <p:bldP spid="18" grpId="0"/>
      <p:bldP spid="19" grpId="0" animBg="1"/>
      <p:bldP spid="20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1 - 3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296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4206447" y="3245684"/>
            <a:ext cx="479416" cy="478971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507878" y="2696389"/>
            <a:ext cx="479416" cy="478971"/>
          </a:xfrm>
          <a:prstGeom prst="ellipse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507878" y="2174209"/>
            <a:ext cx="479416" cy="478971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7511251" y="1638924"/>
            <a:ext cx="479416" cy="478971"/>
          </a:xfrm>
          <a:prstGeom prst="ellipse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6686563" y="1099790"/>
            <a:ext cx="479416" cy="478971"/>
          </a:xfrm>
          <a:prstGeom prst="ellips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60979" y="539496"/>
          <a:ext cx="7525512" cy="3215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168">
                  <a:extLst>
                    <a:ext uri="{9D8B030D-6E8A-4147-A177-3AD203B41FA5}">
                      <a16:colId xmlns:a16="http://schemas.microsoft.com/office/drawing/2014/main" val="1764152854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41544469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1102553499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947725217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055376673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611152106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329054115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1299573053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3539156001"/>
                    </a:ext>
                  </a:extLst>
                </a:gridCol>
              </a:tblGrid>
              <a:tr h="526869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3893560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5550350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5392519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5904751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8791543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050385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33933" y="3825238"/>
            <a:ext cx="448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number is shown here?</a:t>
            </a:r>
          </a:p>
        </p:txBody>
      </p:sp>
      <p:sp>
        <p:nvSpPr>
          <p:cNvPr id="7" name="Rectangle 6"/>
          <p:cNvSpPr/>
          <p:nvPr/>
        </p:nvSpPr>
        <p:spPr>
          <a:xfrm>
            <a:off x="633933" y="4385354"/>
            <a:ext cx="62648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500,000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30,000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3,000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900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80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647542" y="4385862"/>
            <a:ext cx="1370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533,980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3933" y="4945470"/>
            <a:ext cx="47851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number has been added?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33933" y="5505587"/>
            <a:ext cx="66890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500,000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30,000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4,000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900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80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702524" y="5505587"/>
            <a:ext cx="1370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534,980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448926" y="4945470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60979" y="319314"/>
            <a:ext cx="7641032" cy="4354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72293" y="539496"/>
            <a:ext cx="0" cy="318515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1376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9184 0.000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15" grpId="0"/>
      <p:bldP spid="17" grpId="0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5026433" y="3226136"/>
            <a:ext cx="479416" cy="478971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192898" y="2705432"/>
            <a:ext cx="479416" cy="478971"/>
          </a:xfrm>
          <a:prstGeom prst="ellipse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532243" y="2160762"/>
            <a:ext cx="479416" cy="478971"/>
          </a:xfrm>
          <a:prstGeom prst="ellipse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849085" y="1625477"/>
            <a:ext cx="479416" cy="478971"/>
          </a:xfrm>
          <a:prstGeom prst="ellipse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5026433" y="1091182"/>
            <a:ext cx="479416" cy="478971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192898" y="551440"/>
            <a:ext cx="479416" cy="478971"/>
          </a:xfrm>
          <a:prstGeom prst="ellipse">
            <a:avLst/>
          </a:prstGeom>
          <a:solidFill>
            <a:srgbClr val="7030A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74426" y="539496"/>
          <a:ext cx="7525512" cy="3215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168">
                  <a:extLst>
                    <a:ext uri="{9D8B030D-6E8A-4147-A177-3AD203B41FA5}">
                      <a16:colId xmlns:a16="http://schemas.microsoft.com/office/drawing/2014/main" val="1764152854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41544469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1102553499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947725217"/>
                    </a:ext>
                  </a:extLst>
                </a:gridCol>
                <a:gridCol w="811617">
                  <a:extLst>
                    <a:ext uri="{9D8B030D-6E8A-4147-A177-3AD203B41FA5}">
                      <a16:colId xmlns:a16="http://schemas.microsoft.com/office/drawing/2014/main" val="2055376673"/>
                    </a:ext>
                  </a:extLst>
                </a:gridCol>
                <a:gridCol w="860719">
                  <a:extLst>
                    <a:ext uri="{9D8B030D-6E8A-4147-A177-3AD203B41FA5}">
                      <a16:colId xmlns:a16="http://schemas.microsoft.com/office/drawing/2014/main" val="2611152106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329054115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1299573053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3539156001"/>
                    </a:ext>
                  </a:extLst>
                </a:gridCol>
              </a:tblGrid>
              <a:tr h="526869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3893560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5550350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5392519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5904751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8791543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050385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33933" y="3825238"/>
            <a:ext cx="448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number is shown here?</a:t>
            </a:r>
          </a:p>
        </p:txBody>
      </p:sp>
      <p:sp>
        <p:nvSpPr>
          <p:cNvPr id="7" name="Rectangle 6"/>
          <p:cNvSpPr/>
          <p:nvPr/>
        </p:nvSpPr>
        <p:spPr>
          <a:xfrm>
            <a:off x="633933" y="4405873"/>
            <a:ext cx="5883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600,000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50,000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3,000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5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356476" y="4389111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653,165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3933" y="4924953"/>
            <a:ext cx="5431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number has been subtracted?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33933" y="5505587"/>
            <a:ext cx="68788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500,000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50,000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5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332629" y="5505587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553,165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997592" y="4979888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4447" y="3798334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419513" y="389644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3933" y="4636706"/>
            <a:ext cx="5431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number has been subtracted?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33933" y="5217340"/>
            <a:ext cx="68788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500,000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50,000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60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5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01241" y="4698261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027959" y="5217340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553,065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394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0186 L -0.09219 -0.0023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18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3" grpId="0"/>
      <p:bldP spid="7" grpId="0"/>
      <p:bldP spid="7" grpId="1"/>
      <p:bldP spid="15" grpId="0"/>
      <p:bldP spid="15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3" grpId="0"/>
      <p:bldP spid="24" grpId="0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504531" y="423313"/>
          <a:ext cx="7318668" cy="2537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778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730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HTh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TTh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T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O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98029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591617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val 3"/>
          <p:cNvSpPr/>
          <p:nvPr/>
        </p:nvSpPr>
        <p:spPr>
          <a:xfrm>
            <a:off x="11322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>
          <a:xfrm>
            <a:off x="17526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30226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3583305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3022661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3583305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232854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793498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32854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676173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0930" y="3121132"/>
            <a:ext cx="74522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 must add 3 counters to the place value chart and make an even number.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number could Whitney make?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631" y="3194782"/>
            <a:ext cx="1180959" cy="166858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051110" y="4432189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986926" y="4029073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7025927" y="4666189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68132" y="4406158"/>
            <a:ext cx="181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214,322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308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03004 -0.424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" y="-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0.16979 -0.5164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90" y="-2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-0.00382 -0.48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2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504531" y="423313"/>
          <a:ext cx="7318668" cy="2537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778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730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HTh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TTh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T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O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98029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591617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val 3"/>
          <p:cNvSpPr/>
          <p:nvPr/>
        </p:nvSpPr>
        <p:spPr>
          <a:xfrm>
            <a:off x="11322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>
          <a:xfrm>
            <a:off x="17526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30226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3583305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3022661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3583305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232854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793498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32854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676173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0930" y="3121132"/>
            <a:ext cx="74522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 must add 3 counters to the place value chart and make an even number.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number could Whitney make?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631" y="3194782"/>
            <a:ext cx="1180959" cy="166858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051110" y="4432189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986926" y="4029073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7025927" y="4666189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25927" y="2359813"/>
            <a:ext cx="635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68132" y="4376969"/>
            <a:ext cx="181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214,304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724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02952 -0.424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6" y="-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0.03889 -0.43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4" y="-2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0.12795 -0.3988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89" y="-1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  <p:bldP spid="19" grpId="1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questions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211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.9|8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0.5|5.2|5.6|0.9|5.6|5.5|8.6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8.2|22.2|14.8|1.4|10.9|7.7|3.1|3.1|17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7.1|1.9|9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.1|1.3|6.4|12.3|23.6|24.6|3.9|3.7|16.9|9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26.9|33.6|14.4|7.9|8.2|8.1|7.3|9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5.3|5.6|2.4|6.7|3.1|5.4|4.8|3.9|5.7|1.2|3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9.8|1.1|6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9|3|6.3|0.8|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D967F8F-7D22-4124-86EB-331F67ED7C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3467</TotalTime>
  <Words>413</Words>
  <Application>Microsoft Office PowerPoint</Application>
  <PresentationFormat>On-screen Show (4:3)</PresentationFormat>
  <Paragraphs>228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17</vt:i4>
      </vt:variant>
      <vt:variant>
        <vt:lpstr>Slide Titles</vt:lpstr>
      </vt:variant>
      <vt:variant>
        <vt:i4>17</vt:i4>
      </vt:variant>
    </vt:vector>
  </HeadingPairs>
  <TitlesOfParts>
    <vt:vector size="41" baseType="lpstr">
      <vt:lpstr>Arial</vt:lpstr>
      <vt:lpstr>Berlin Sans FB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2_Custom Design</vt:lpstr>
      <vt:lpstr>3_Custom Design</vt:lpstr>
      <vt:lpstr>1_Title slide</vt:lpstr>
      <vt:lpstr>1_Get ready title</vt:lpstr>
      <vt:lpstr>1_Get ready questions</vt:lpstr>
      <vt:lpstr>1_Let's learn title</vt:lpstr>
      <vt:lpstr>1_Let's learn slides</vt:lpstr>
      <vt:lpstr>1_Your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191</cp:revision>
  <dcterms:created xsi:type="dcterms:W3CDTF">2019-07-05T11:02:13Z</dcterms:created>
  <dcterms:modified xsi:type="dcterms:W3CDTF">2020-10-11T16:06:15Z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