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61DBC1-5C98-4A7F-958A-BB6EA29271E6}" v="1410" dt="2021-12-13T13:50:48.647"/>
    <p1510:client id="{2F952168-1640-DBAB-5804-F83F4E109E06}" v="1" dt="2021-12-13T13:52:18.419"/>
    <p1510:client id="{E706E7D0-AE1E-6CE2-55C5-A61E6BEC3EBE}" v="3" dt="2021-12-13T18:52:16.7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7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an Fourie" userId="S::erian.fourie@binfieldschool.com::b80dd3cc-6341-4683-8679-90e40a697256" providerId="AD" clId="Web-{E706E7D0-AE1E-6CE2-55C5-A61E6BEC3EBE}"/>
    <pc:docChg chg="modSld">
      <pc:chgData name="Erian Fourie" userId="S::erian.fourie@binfieldschool.com::b80dd3cc-6341-4683-8679-90e40a697256" providerId="AD" clId="Web-{E706E7D0-AE1E-6CE2-55C5-A61E6BEC3EBE}" dt="2021-12-13T18:52:16.736" v="2"/>
      <pc:docMkLst>
        <pc:docMk/>
      </pc:docMkLst>
      <pc:sldChg chg="modTransition">
        <pc:chgData name="Erian Fourie" userId="S::erian.fourie@binfieldschool.com::b80dd3cc-6341-4683-8679-90e40a697256" providerId="AD" clId="Web-{E706E7D0-AE1E-6CE2-55C5-A61E6BEC3EBE}" dt="2021-12-13T18:52:16.736" v="2"/>
        <pc:sldMkLst>
          <pc:docMk/>
          <pc:sldMk cId="109857222" sldId="256"/>
        </pc:sldMkLst>
      </pc:sldChg>
    </pc:docChg>
  </pc:docChgLst>
  <pc:docChgLst>
    <pc:chgData name="Erian Fourie" userId="S::erian.fourie@binfieldschool.com::b80dd3cc-6341-4683-8679-90e40a697256" providerId="AD" clId="Web-{2F61DBC1-5C98-4A7F-958A-BB6EA29271E6}"/>
    <pc:docChg chg="addSld modSld">
      <pc:chgData name="Erian Fourie" userId="S::erian.fourie@binfieldschool.com::b80dd3cc-6341-4683-8679-90e40a697256" providerId="AD" clId="Web-{2F61DBC1-5C98-4A7F-958A-BB6EA29271E6}" dt="2021-12-13T13:50:48.647" v="1402" actId="20577"/>
      <pc:docMkLst>
        <pc:docMk/>
      </pc:docMkLst>
      <pc:sldChg chg="addSp modSp mod setBg addAnim modAnim">
        <pc:chgData name="Erian Fourie" userId="S::erian.fourie@binfieldschool.com::b80dd3cc-6341-4683-8679-90e40a697256" providerId="AD" clId="Web-{2F61DBC1-5C98-4A7F-958A-BB6EA29271E6}" dt="2021-12-13T11:34:29.787" v="22" actId="14100"/>
        <pc:sldMkLst>
          <pc:docMk/>
          <pc:sldMk cId="109857222" sldId="256"/>
        </pc:sldMkLst>
        <pc:spChg chg="mod">
          <ac:chgData name="Erian Fourie" userId="S::erian.fourie@binfieldschool.com::b80dd3cc-6341-4683-8679-90e40a697256" providerId="AD" clId="Web-{2F61DBC1-5C98-4A7F-958A-BB6EA29271E6}" dt="2021-12-13T11:33:27.255" v="1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rian Fourie" userId="S::erian.fourie@binfieldschool.com::b80dd3cc-6341-4683-8679-90e40a697256" providerId="AD" clId="Web-{2F61DBC1-5C98-4A7F-958A-BB6EA29271E6}" dt="2021-12-13T11:32:44.129" v="1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Erian Fourie" userId="S::erian.fourie@binfieldschool.com::b80dd3cc-6341-4683-8679-90e40a697256" providerId="AD" clId="Web-{2F61DBC1-5C98-4A7F-958A-BB6EA29271E6}" dt="2021-12-13T11:32:44.129" v="1"/>
          <ac:spMkLst>
            <pc:docMk/>
            <pc:sldMk cId="109857222" sldId="256"/>
            <ac:spMk id="9" creationId="{87CC2527-562A-4F69-B487-4371E5B243E7}"/>
          </ac:spMkLst>
        </pc:spChg>
        <pc:picChg chg="add mod ord">
          <ac:chgData name="Erian Fourie" userId="S::erian.fourie@binfieldschool.com::b80dd3cc-6341-4683-8679-90e40a697256" providerId="AD" clId="Web-{2F61DBC1-5C98-4A7F-958A-BB6EA29271E6}" dt="2021-12-13T11:34:29.787" v="22" actId="14100"/>
          <ac:picMkLst>
            <pc:docMk/>
            <pc:sldMk cId="109857222" sldId="256"/>
            <ac:picMk id="4" creationId="{96DBE622-8802-4A30-8CE3-E9F6BB69C84E}"/>
          </ac:picMkLst>
        </pc:picChg>
        <pc:cxnChg chg="add">
          <ac:chgData name="Erian Fourie" userId="S::erian.fourie@binfieldschool.com::b80dd3cc-6341-4683-8679-90e40a697256" providerId="AD" clId="Web-{2F61DBC1-5C98-4A7F-958A-BB6EA29271E6}" dt="2021-12-13T11:32:44.129" v="1"/>
          <ac:cxnSpMkLst>
            <pc:docMk/>
            <pc:sldMk cId="109857222" sldId="256"/>
            <ac:cxnSpMk id="11" creationId="{BCDAEC91-5BCE-4B55-9CC0-43EF94CB734B}"/>
          </ac:cxnSpMkLst>
        </pc:cxnChg>
      </pc:sldChg>
      <pc:sldChg chg="addSp delSp modSp new addAnim modAnim">
        <pc:chgData name="Erian Fourie" userId="S::erian.fourie@binfieldschool.com::b80dd3cc-6341-4683-8679-90e40a697256" providerId="AD" clId="Web-{2F61DBC1-5C98-4A7F-958A-BB6EA29271E6}" dt="2021-12-13T13:10:24.714" v="1048"/>
        <pc:sldMkLst>
          <pc:docMk/>
          <pc:sldMk cId="1580446359" sldId="257"/>
        </pc:sldMkLst>
        <pc:spChg chg="mod">
          <ac:chgData name="Erian Fourie" userId="S::erian.fourie@binfieldschool.com::b80dd3cc-6341-4683-8679-90e40a697256" providerId="AD" clId="Web-{2F61DBC1-5C98-4A7F-958A-BB6EA29271E6}" dt="2021-12-13T11:36:10.165" v="60" actId="20577"/>
          <ac:spMkLst>
            <pc:docMk/>
            <pc:sldMk cId="1580446359" sldId="257"/>
            <ac:spMk id="2" creationId="{99460E76-1EB2-4F92-B667-B1BF626BA1C4}"/>
          </ac:spMkLst>
        </pc:spChg>
        <pc:spChg chg="del mod">
          <ac:chgData name="Erian Fourie" userId="S::erian.fourie@binfieldschool.com::b80dd3cc-6341-4683-8679-90e40a697256" providerId="AD" clId="Web-{2F61DBC1-5C98-4A7F-958A-BB6EA29271E6}" dt="2021-12-13T12:58:19.024" v="801"/>
          <ac:spMkLst>
            <pc:docMk/>
            <pc:sldMk cId="1580446359" sldId="257"/>
            <ac:spMk id="3" creationId="{AB75507F-5EC0-40BC-ACA3-718D83DA7267}"/>
          </ac:spMkLst>
        </pc:spChg>
        <pc:picChg chg="add mod ord">
          <ac:chgData name="Erian Fourie" userId="S::erian.fourie@binfieldschool.com::b80dd3cc-6341-4683-8679-90e40a697256" providerId="AD" clId="Web-{2F61DBC1-5C98-4A7F-958A-BB6EA29271E6}" dt="2021-12-13T12:58:32.025" v="805" actId="14100"/>
          <ac:picMkLst>
            <pc:docMk/>
            <pc:sldMk cId="1580446359" sldId="257"/>
            <ac:picMk id="4" creationId="{8A6F2A76-6EA8-4715-9E5F-5D94E401417A}"/>
          </ac:picMkLst>
        </pc:picChg>
      </pc:sldChg>
      <pc:sldChg chg="modSp new addAnim modAnim">
        <pc:chgData name="Erian Fourie" userId="S::erian.fourie@binfieldschool.com::b80dd3cc-6341-4683-8679-90e40a697256" providerId="AD" clId="Web-{2F61DBC1-5C98-4A7F-958A-BB6EA29271E6}" dt="2021-12-13T12:14:20.480" v="705" actId="20577"/>
        <pc:sldMkLst>
          <pc:docMk/>
          <pc:sldMk cId="154721012" sldId="258"/>
        </pc:sldMkLst>
        <pc:spChg chg="mod">
          <ac:chgData name="Erian Fourie" userId="S::erian.fourie@binfieldschool.com::b80dd3cc-6341-4683-8679-90e40a697256" providerId="AD" clId="Web-{2F61DBC1-5C98-4A7F-958A-BB6EA29271E6}" dt="2021-12-13T11:53:53.610" v="330" actId="20577"/>
          <ac:spMkLst>
            <pc:docMk/>
            <pc:sldMk cId="154721012" sldId="258"/>
            <ac:spMk id="2" creationId="{1B7898A0-5497-4095-A06E-729A000E8A7C}"/>
          </ac:spMkLst>
        </pc:spChg>
        <pc:spChg chg="mod">
          <ac:chgData name="Erian Fourie" userId="S::erian.fourie@binfieldschool.com::b80dd3cc-6341-4683-8679-90e40a697256" providerId="AD" clId="Web-{2F61DBC1-5C98-4A7F-958A-BB6EA29271E6}" dt="2021-12-13T12:14:20.480" v="705" actId="20577"/>
          <ac:spMkLst>
            <pc:docMk/>
            <pc:sldMk cId="154721012" sldId="258"/>
            <ac:spMk id="3" creationId="{40BCB8A1-04B9-41FA-BA9B-E3E88A726EAB}"/>
          </ac:spMkLst>
        </pc:spChg>
      </pc:sldChg>
      <pc:sldChg chg="addSp delSp modSp new mod setBg addAnim modAnim">
        <pc:chgData name="Erian Fourie" userId="S::erian.fourie@binfieldschool.com::b80dd3cc-6341-4683-8679-90e40a697256" providerId="AD" clId="Web-{2F61DBC1-5C98-4A7F-958A-BB6EA29271E6}" dt="2021-12-13T13:14:52.189" v="1070"/>
        <pc:sldMkLst>
          <pc:docMk/>
          <pc:sldMk cId="1373823068" sldId="259"/>
        </pc:sldMkLst>
        <pc:spChg chg="mod">
          <ac:chgData name="Erian Fourie" userId="S::erian.fourie@binfieldschool.com::b80dd3cc-6341-4683-8679-90e40a697256" providerId="AD" clId="Web-{2F61DBC1-5C98-4A7F-958A-BB6EA29271E6}" dt="2021-12-13T11:53:46.781" v="329" actId="20577"/>
          <ac:spMkLst>
            <pc:docMk/>
            <pc:sldMk cId="1373823068" sldId="259"/>
            <ac:spMk id="2" creationId="{C36E2429-1D64-4487-BE64-01C5E213BEDE}"/>
          </ac:spMkLst>
        </pc:spChg>
        <pc:spChg chg="mod">
          <ac:chgData name="Erian Fourie" userId="S::erian.fourie@binfieldschool.com::b80dd3cc-6341-4683-8679-90e40a697256" providerId="AD" clId="Web-{2F61DBC1-5C98-4A7F-958A-BB6EA29271E6}" dt="2021-12-13T11:58:05.803" v="418" actId="20577"/>
          <ac:spMkLst>
            <pc:docMk/>
            <pc:sldMk cId="1373823068" sldId="259"/>
            <ac:spMk id="3" creationId="{CD312F05-954C-4BD0-82D2-D7E203D1BEF5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8" creationId="{5A0118C5-4F8D-4CF4-BADD-53FEACC6C42A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10" creationId="{4E0A5C5C-2A95-428E-9F6A-0D29EBD57C9F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12" creationId="{1056F38F-7C4E-461D-8709-7D0024AE1F79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14" creationId="{C7278469-3C3C-49CE-AEEE-E176A4900B78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20" creationId="{4C6598AB-1C17-4D54-951C-A082D94ACB7A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22" creationId="{C83B66D7-137D-4AC1-B172-53D60F08BEB5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24" creationId="{F6B92503-6984-4D15-8B98-8718709B785D}"/>
          </ac:spMkLst>
        </pc:spChg>
        <pc:spChg chg="add del">
          <ac:chgData name="Erian Fourie" userId="S::erian.fourie@binfieldschool.com::b80dd3cc-6341-4683-8679-90e40a697256" providerId="AD" clId="Web-{2F61DBC1-5C98-4A7F-958A-BB6EA29271E6}" dt="2021-12-13T11:51:26.029" v="316"/>
          <ac:spMkLst>
            <pc:docMk/>
            <pc:sldMk cId="1373823068" sldId="259"/>
            <ac:spMk id="26" creationId="{08DDF938-524E-4C18-A47D-C00627832366}"/>
          </ac:spMkLst>
        </pc:spChg>
        <pc:grpChg chg="add del">
          <ac:chgData name="Erian Fourie" userId="S::erian.fourie@binfieldschool.com::b80dd3cc-6341-4683-8679-90e40a697256" providerId="AD" clId="Web-{2F61DBC1-5C98-4A7F-958A-BB6EA29271E6}" dt="2021-12-13T11:51:26.029" v="316"/>
          <ac:grpSpMkLst>
            <pc:docMk/>
            <pc:sldMk cId="1373823068" sldId="259"/>
            <ac:grpSpMk id="16" creationId="{93DC754C-7E09-422D-A8BB-AF632E90DFA2}"/>
          </ac:grpSpMkLst>
        </pc:grpChg>
        <pc:grpChg chg="add del">
          <ac:chgData name="Erian Fourie" userId="S::erian.fourie@binfieldschool.com::b80dd3cc-6341-4683-8679-90e40a697256" providerId="AD" clId="Web-{2F61DBC1-5C98-4A7F-958A-BB6EA29271E6}" dt="2021-12-13T11:51:26.029" v="316"/>
          <ac:grpSpMkLst>
            <pc:docMk/>
            <pc:sldMk cId="1373823068" sldId="259"/>
            <ac:grpSpMk id="28" creationId="{3773FAF5-C452-4455-9411-D6AF5EBD4CA9}"/>
          </ac:grpSpMkLst>
        </pc:grpChg>
        <pc:picChg chg="add mod">
          <ac:chgData name="Erian Fourie" userId="S::erian.fourie@binfieldschool.com::b80dd3cc-6341-4683-8679-90e40a697256" providerId="AD" clId="Web-{2F61DBC1-5C98-4A7F-958A-BB6EA29271E6}" dt="2021-12-13T13:14:38.938" v="1068" actId="14100"/>
          <ac:picMkLst>
            <pc:docMk/>
            <pc:sldMk cId="1373823068" sldId="259"/>
            <ac:picMk id="4" creationId="{4B767E92-1333-42B2-B806-FBCD8D227C06}"/>
          </ac:picMkLst>
        </pc:picChg>
      </pc:sldChg>
      <pc:sldChg chg="modSp new addAnim modAnim">
        <pc:chgData name="Erian Fourie" userId="S::erian.fourie@binfieldschool.com::b80dd3cc-6341-4683-8679-90e40a697256" providerId="AD" clId="Web-{2F61DBC1-5C98-4A7F-958A-BB6EA29271E6}" dt="2021-12-13T12:55:22.020" v="800" actId="20577"/>
        <pc:sldMkLst>
          <pc:docMk/>
          <pc:sldMk cId="1579496111" sldId="260"/>
        </pc:sldMkLst>
        <pc:spChg chg="mod">
          <ac:chgData name="Erian Fourie" userId="S::erian.fourie@binfieldschool.com::b80dd3cc-6341-4683-8679-90e40a697256" providerId="AD" clId="Web-{2F61DBC1-5C98-4A7F-958A-BB6EA29271E6}" dt="2021-12-13T12:06:41.720" v="550" actId="20577"/>
          <ac:spMkLst>
            <pc:docMk/>
            <pc:sldMk cId="1579496111" sldId="260"/>
            <ac:spMk id="2" creationId="{035D4071-241C-4E8C-957D-6C8A0209A443}"/>
          </ac:spMkLst>
        </pc:spChg>
        <pc:spChg chg="mod">
          <ac:chgData name="Erian Fourie" userId="S::erian.fourie@binfieldschool.com::b80dd3cc-6341-4683-8679-90e40a697256" providerId="AD" clId="Web-{2F61DBC1-5C98-4A7F-958A-BB6EA29271E6}" dt="2021-12-13T12:55:22.020" v="800" actId="20577"/>
          <ac:spMkLst>
            <pc:docMk/>
            <pc:sldMk cId="1579496111" sldId="260"/>
            <ac:spMk id="3" creationId="{819E4016-35C7-4BDD-931D-B0B4E27439DA}"/>
          </ac:spMkLst>
        </pc:spChg>
      </pc:sldChg>
      <pc:sldChg chg="addSp modSp new addAnim modAnim">
        <pc:chgData name="Erian Fourie" userId="S::erian.fourie@binfieldschool.com::b80dd3cc-6341-4683-8679-90e40a697256" providerId="AD" clId="Web-{2F61DBC1-5C98-4A7F-958A-BB6EA29271E6}" dt="2021-12-13T13:49:20.442" v="1375" actId="20577"/>
        <pc:sldMkLst>
          <pc:docMk/>
          <pc:sldMk cId="2876752182" sldId="261"/>
        </pc:sldMkLst>
        <pc:spChg chg="mod">
          <ac:chgData name="Erian Fourie" userId="S::erian.fourie@binfieldschool.com::b80dd3cc-6341-4683-8679-90e40a697256" providerId="AD" clId="Web-{2F61DBC1-5C98-4A7F-958A-BB6EA29271E6}" dt="2021-12-13T12:59:51.464" v="814" actId="20577"/>
          <ac:spMkLst>
            <pc:docMk/>
            <pc:sldMk cId="2876752182" sldId="261"/>
            <ac:spMk id="2" creationId="{99E6FBD8-8386-4C88-A41B-D9A1F62B4058}"/>
          </ac:spMkLst>
        </pc:spChg>
        <pc:spChg chg="mod">
          <ac:chgData name="Erian Fourie" userId="S::erian.fourie@binfieldschool.com::b80dd3cc-6341-4683-8679-90e40a697256" providerId="AD" clId="Web-{2F61DBC1-5C98-4A7F-958A-BB6EA29271E6}" dt="2021-12-13T13:49:20.442" v="1375" actId="20577"/>
          <ac:spMkLst>
            <pc:docMk/>
            <pc:sldMk cId="2876752182" sldId="261"/>
            <ac:spMk id="3" creationId="{3F30C1CD-E26D-45D2-8F86-B5DFA1A5EA30}"/>
          </ac:spMkLst>
        </pc:spChg>
        <pc:picChg chg="add mod">
          <ac:chgData name="Erian Fourie" userId="S::erian.fourie@binfieldschool.com::b80dd3cc-6341-4683-8679-90e40a697256" providerId="AD" clId="Web-{2F61DBC1-5C98-4A7F-958A-BB6EA29271E6}" dt="2021-12-13T13:12:16.779" v="1054" actId="1076"/>
          <ac:picMkLst>
            <pc:docMk/>
            <pc:sldMk cId="2876752182" sldId="261"/>
            <ac:picMk id="4" creationId="{6EF29A04-AF0B-4A72-A6C4-0A5ED3AD0C6F}"/>
          </ac:picMkLst>
        </pc:picChg>
      </pc:sldChg>
      <pc:sldChg chg="addSp modSp new mod setBg addAnim modAnim">
        <pc:chgData name="Erian Fourie" userId="S::erian.fourie@binfieldschool.com::b80dd3cc-6341-4683-8679-90e40a697256" providerId="AD" clId="Web-{2F61DBC1-5C98-4A7F-958A-BB6EA29271E6}" dt="2021-12-13T13:47:10.454" v="1332"/>
        <pc:sldMkLst>
          <pc:docMk/>
          <pc:sldMk cId="3570982497" sldId="262"/>
        </pc:sldMkLst>
        <pc:spChg chg="mod">
          <ac:chgData name="Erian Fourie" userId="S::erian.fourie@binfieldschool.com::b80dd3cc-6341-4683-8679-90e40a697256" providerId="AD" clId="Web-{2F61DBC1-5C98-4A7F-958A-BB6EA29271E6}" dt="2021-12-13T13:39:37.522" v="1214"/>
          <ac:spMkLst>
            <pc:docMk/>
            <pc:sldMk cId="3570982497" sldId="262"/>
            <ac:spMk id="2" creationId="{182F7F02-5C18-49A1-889E-37FB7DB2F4B2}"/>
          </ac:spMkLst>
        </pc:spChg>
        <pc:spChg chg="mod">
          <ac:chgData name="Erian Fourie" userId="S::erian.fourie@binfieldschool.com::b80dd3cc-6341-4683-8679-90e40a697256" providerId="AD" clId="Web-{2F61DBC1-5C98-4A7F-958A-BB6EA29271E6}" dt="2021-12-13T13:39:37.522" v="1214"/>
          <ac:spMkLst>
            <pc:docMk/>
            <pc:sldMk cId="3570982497" sldId="262"/>
            <ac:spMk id="3" creationId="{F83923FA-728F-4DA1-8262-55C6EC6BAE5C}"/>
          </ac:spMkLst>
        </pc:spChg>
        <pc:spChg chg="add">
          <ac:chgData name="Erian Fourie" userId="S::erian.fourie@binfieldschool.com::b80dd3cc-6341-4683-8679-90e40a697256" providerId="AD" clId="Web-{2F61DBC1-5C98-4A7F-958A-BB6EA29271E6}" dt="2021-12-13T13:39:37.522" v="1214"/>
          <ac:spMkLst>
            <pc:docMk/>
            <pc:sldMk cId="3570982497" sldId="262"/>
            <ac:spMk id="9" creationId="{5E39A796-BE83-48B1-B33F-35C4A32AAB57}"/>
          </ac:spMkLst>
        </pc:spChg>
        <pc:spChg chg="add">
          <ac:chgData name="Erian Fourie" userId="S::erian.fourie@binfieldschool.com::b80dd3cc-6341-4683-8679-90e40a697256" providerId="AD" clId="Web-{2F61DBC1-5C98-4A7F-958A-BB6EA29271E6}" dt="2021-12-13T13:39:37.522" v="1214"/>
          <ac:spMkLst>
            <pc:docMk/>
            <pc:sldMk cId="3570982497" sldId="262"/>
            <ac:spMk id="11" creationId="{72F84B47-E267-4194-8194-831DB7B5547F}"/>
          </ac:spMkLst>
        </pc:spChg>
        <pc:picChg chg="add mod">
          <ac:chgData name="Erian Fourie" userId="S::erian.fourie@binfieldschool.com::b80dd3cc-6341-4683-8679-90e40a697256" providerId="AD" clId="Web-{2F61DBC1-5C98-4A7F-958A-BB6EA29271E6}" dt="2021-12-13T13:39:37.522" v="1214"/>
          <ac:picMkLst>
            <pc:docMk/>
            <pc:sldMk cId="3570982497" sldId="262"/>
            <ac:picMk id="4" creationId="{69FFE2B9-94D6-4EBD-8E49-E31C8313EA63}"/>
          </ac:picMkLst>
        </pc:picChg>
      </pc:sldChg>
      <pc:sldChg chg="modSp new addAnim modAnim">
        <pc:chgData name="Erian Fourie" userId="S::erian.fourie@binfieldschool.com::b80dd3cc-6341-4683-8679-90e40a697256" providerId="AD" clId="Web-{2F61DBC1-5C98-4A7F-958A-BB6EA29271E6}" dt="2021-12-13T13:50:48.647" v="1402" actId="20577"/>
        <pc:sldMkLst>
          <pc:docMk/>
          <pc:sldMk cId="2748754288" sldId="263"/>
        </pc:sldMkLst>
        <pc:spChg chg="mod">
          <ac:chgData name="Erian Fourie" userId="S::erian.fourie@binfieldschool.com::b80dd3cc-6341-4683-8679-90e40a697256" providerId="AD" clId="Web-{2F61DBC1-5C98-4A7F-958A-BB6EA29271E6}" dt="2021-12-13T13:40:18.882" v="1223" actId="20577"/>
          <ac:spMkLst>
            <pc:docMk/>
            <pc:sldMk cId="2748754288" sldId="263"/>
            <ac:spMk id="2" creationId="{CDFDE700-BC33-4DE5-BC64-0B5F8A77B424}"/>
          </ac:spMkLst>
        </pc:spChg>
        <pc:spChg chg="mod">
          <ac:chgData name="Erian Fourie" userId="S::erian.fourie@binfieldschool.com::b80dd3cc-6341-4683-8679-90e40a697256" providerId="AD" clId="Web-{2F61DBC1-5C98-4A7F-958A-BB6EA29271E6}" dt="2021-12-13T13:50:48.647" v="1402" actId="20577"/>
          <ac:spMkLst>
            <pc:docMk/>
            <pc:sldMk cId="2748754288" sldId="263"/>
            <ac:spMk id="3" creationId="{20A1C694-9752-46FE-8AB2-5EBCFB76A8FC}"/>
          </ac:spMkLst>
        </pc:spChg>
      </pc:sldChg>
    </pc:docChg>
  </pc:docChgLst>
  <pc:docChgLst>
    <pc:chgData name="Taiyibha Ahmed" userId="S::taiyibha.ahmed@binfieldschool.com::fc084f6f-19b3-4f2a-93e6-5f15caec3404" providerId="AD" clId="Web-{2F952168-1640-DBAB-5804-F83F4E109E06}"/>
    <pc:docChg chg="modSld">
      <pc:chgData name="Taiyibha Ahmed" userId="S::taiyibha.ahmed@binfieldschool.com::fc084f6f-19b3-4f2a-93e6-5f15caec3404" providerId="AD" clId="Web-{2F952168-1640-DBAB-5804-F83F4E109E06}" dt="2021-12-13T13:52:18.419" v="0" actId="20577"/>
      <pc:docMkLst>
        <pc:docMk/>
      </pc:docMkLst>
      <pc:sldChg chg="modSp">
        <pc:chgData name="Taiyibha Ahmed" userId="S::taiyibha.ahmed@binfieldschool.com::fc084f6f-19b3-4f2a-93e6-5f15caec3404" providerId="AD" clId="Web-{2F952168-1640-DBAB-5804-F83F4E109E06}" dt="2021-12-13T13:52:18.419" v="0" actId="20577"/>
        <pc:sldMkLst>
          <pc:docMk/>
          <pc:sldMk cId="1373823068" sldId="259"/>
        </pc:sldMkLst>
        <pc:spChg chg="mod">
          <ac:chgData name="Taiyibha Ahmed" userId="S::taiyibha.ahmed@binfieldschool.com::fc084f6f-19b3-4f2a-93e6-5f15caec3404" providerId="AD" clId="Web-{2F952168-1640-DBAB-5804-F83F4E109E06}" dt="2021-12-13T13:52:18.419" v="0" actId="20577"/>
          <ac:spMkLst>
            <pc:docMk/>
            <pc:sldMk cId="1373823068" sldId="259"/>
            <ac:spMk id="3" creationId="{CD312F05-954C-4BD0-82D2-D7E203D1BEF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96DBE622-8802-4A30-8CE3-E9F6BB69C8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4" r="1" b="1"/>
          <a:stretch/>
        </p:blipFill>
        <p:spPr>
          <a:xfrm>
            <a:off x="-71867" y="21317"/>
            <a:ext cx="12182800" cy="7491459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000">
                <a:cs typeface="Calibri Light"/>
              </a:rPr>
              <a:t>Ancient Greece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endParaRPr lang="en-GB" sz="20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60E76-1EB2-4F92-B667-B1BF626BA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What impact did the ancient Greek have on the world?</a:t>
            </a:r>
          </a:p>
        </p:txBody>
      </p:sp>
      <p:pic>
        <p:nvPicPr>
          <p:cNvPr id="4" name="Picture 4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A6F2A76-6EA8-4715-9E5F-5D94E4014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7735" y="2534624"/>
            <a:ext cx="4340237" cy="4321875"/>
          </a:xfrm>
        </p:spPr>
      </p:pic>
    </p:spTree>
    <p:extLst>
      <p:ext uri="{BB962C8B-B14F-4D97-AF65-F5344CB8AC3E}">
        <p14:creationId xmlns:p14="http://schemas.microsoft.com/office/powerpoint/2010/main" val="1580446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898A0-5497-4095-A06E-729A000E8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Sport</a:t>
            </a:r>
            <a:endParaRPr lang="en-GB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CB8A1-04B9-41FA-BA9B-E3E88A726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cs typeface="Calibri"/>
              </a:rPr>
              <a:t>Over 2,000 years ago, the first Olympic game was created. They only had one Olympic sport and that was the 200ft race and a chef won it! </a:t>
            </a:r>
          </a:p>
          <a:p>
            <a:r>
              <a:rPr lang="en-GB">
                <a:cs typeface="Calibri"/>
              </a:rPr>
              <a:t>The ancient Greeks gave us the marathon. It happened when someone was trying to destroy marathon [a city in Greece] a boy knew this, so he walked 25 miles to Athens to tell them. Now we have the marathon!</a:t>
            </a:r>
          </a:p>
          <a:p>
            <a:r>
              <a:rPr lang="en-GB">
                <a:cs typeface="Calibri"/>
              </a:rPr>
              <a:t>Every year, London sets up a marathon and LOTS of people compete in it. It is always 25 miles and now you know why it is 25 miles</a:t>
            </a:r>
          </a:p>
        </p:txBody>
      </p:sp>
    </p:spTree>
    <p:extLst>
      <p:ext uri="{BB962C8B-B14F-4D97-AF65-F5344CB8AC3E}">
        <p14:creationId xmlns:p14="http://schemas.microsoft.com/office/powerpoint/2010/main" val="15472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E2429-1D64-4487-BE64-01C5E213B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Medicine</a:t>
            </a:r>
            <a:endParaRPr lang="en-GB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12F05-954C-4BD0-82D2-D7E203D1BE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err="1">
                <a:cs typeface="Calibri"/>
              </a:rPr>
              <a:t>Docters</a:t>
            </a:r>
            <a:r>
              <a:rPr lang="en-GB" dirty="0">
                <a:cs typeface="Calibri"/>
              </a:rPr>
              <a:t> HAD to swear an oath that they would treat there </a:t>
            </a:r>
            <a:r>
              <a:rPr lang="en-GB" dirty="0" smtClean="0">
                <a:cs typeface="Calibri"/>
              </a:rPr>
              <a:t>patients</a:t>
            </a:r>
            <a:r>
              <a:rPr lang="en-GB" dirty="0" smtClean="0">
                <a:solidFill>
                  <a:srgbClr val="00B050"/>
                </a:solidFill>
                <a:cs typeface="Calibri"/>
              </a:rPr>
              <a:t> </a:t>
            </a:r>
            <a:r>
              <a:rPr lang="en-GB" dirty="0" smtClean="0">
                <a:cs typeface="Calibri"/>
              </a:rPr>
              <a:t>fairly </a:t>
            </a:r>
            <a:r>
              <a:rPr lang="en-GB" dirty="0">
                <a:cs typeface="Calibri"/>
              </a:rPr>
              <a:t>and that they would try their best to heal them so they could go back to war.</a:t>
            </a:r>
            <a:endParaRPr lang="en-GB" dirty="0"/>
          </a:p>
        </p:txBody>
      </p:sp>
      <p:pic>
        <p:nvPicPr>
          <p:cNvPr id="4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4B767E92-1333-42B2-B806-FBCD8D227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9073" y="2818827"/>
            <a:ext cx="3736094" cy="382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2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D4071-241C-4E8C-957D-6C8A0209A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Education</a:t>
            </a:r>
            <a:endParaRPr lang="en-GB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9E4016-35C7-4BDD-931D-B0B4E2743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cs typeface="Calibri"/>
              </a:rPr>
              <a:t>In Sparta boys and girls couldn't go to school ,because they would be trained to become warriors!</a:t>
            </a:r>
          </a:p>
          <a:p>
            <a:r>
              <a:rPr lang="en-GB">
                <a:cs typeface="Calibri"/>
              </a:rPr>
              <a:t>In Athens only boys could go to school while girls would be doing chores and learn how to do house work.</a:t>
            </a:r>
          </a:p>
          <a:p>
            <a:r>
              <a:rPr lang="en-GB">
                <a:cs typeface="Calibri"/>
              </a:rPr>
              <a:t>The ancient Greeks were VERY smart and they were so smart that the first university was named after a Greek philosopher!</a:t>
            </a:r>
          </a:p>
        </p:txBody>
      </p:sp>
    </p:spTree>
    <p:extLst>
      <p:ext uri="{BB962C8B-B14F-4D97-AF65-F5344CB8AC3E}">
        <p14:creationId xmlns:p14="http://schemas.microsoft.com/office/powerpoint/2010/main" val="1579496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6FBD8-8386-4C88-A41B-D9A1F62B4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Warfare</a:t>
            </a:r>
            <a:endParaRPr lang="en-GB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0C1CD-E26D-45D2-8F86-B5DFA1A5E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Sparta were very </a:t>
            </a:r>
            <a:r>
              <a:rPr lang="en-GB" dirty="0" smtClean="0">
                <a:cs typeface="Calibri"/>
              </a:rPr>
              <a:t>vigilant</a:t>
            </a:r>
            <a:r>
              <a:rPr lang="en-GB" dirty="0">
                <a:cs typeface="Calibri"/>
              </a:rPr>
              <a:t>, because a long </a:t>
            </a:r>
            <a:r>
              <a:rPr lang="en-GB" dirty="0" err="1">
                <a:cs typeface="Calibri"/>
              </a:rPr>
              <a:t>long</a:t>
            </a:r>
            <a:r>
              <a:rPr lang="en-GB" dirty="0">
                <a:cs typeface="Calibri"/>
              </a:rPr>
              <a:t>, LONG time ago Sparta used to get attacked a LOT so they decided that they would use all there </a:t>
            </a:r>
            <a:r>
              <a:rPr lang="en-GB" dirty="0" smtClean="0">
                <a:cs typeface="Calibri"/>
              </a:rPr>
              <a:t>citizens </a:t>
            </a:r>
            <a:r>
              <a:rPr lang="en-GB" dirty="0">
                <a:cs typeface="Calibri"/>
              </a:rPr>
              <a:t>and turned them to soldiers! So, they are a very strong country but they are inland so they don't have a navy.</a:t>
            </a:r>
          </a:p>
          <a:p>
            <a:r>
              <a:rPr lang="en-GB" dirty="0">
                <a:cs typeface="Calibri"/>
              </a:rPr>
              <a:t>Athens are a VERY strong country and they have a navy. This makes them a very strong country.</a:t>
            </a:r>
          </a:p>
          <a:p>
            <a:r>
              <a:rPr lang="en-GB" dirty="0">
                <a:cs typeface="Calibri"/>
              </a:rPr>
              <a:t>Did you know?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   A famous Greek position is called the phalanx!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EF29A04-AF0B-4A72-A6C4-0A5ED3AD0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1075" y="4551804"/>
            <a:ext cx="4744597" cy="237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75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F7F02-5C18-49A1-889E-37FB7DB2F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GB" u="sng">
                <a:cs typeface="Calibri Light"/>
              </a:rPr>
              <a:t>Democracy</a:t>
            </a:r>
            <a:endParaRPr lang="en-GB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923FA-728F-4DA1-8262-55C6EC6BA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cs typeface="Calibri"/>
              </a:rPr>
              <a:t>In Athens only boys could vote! I found this surprising, because back then girls couldn't really do anything if you think about it!</a:t>
            </a:r>
          </a:p>
          <a:p>
            <a:r>
              <a:rPr lang="en-GB" sz="2000">
                <a:cs typeface="Calibri"/>
              </a:rPr>
              <a:t>Girls didn't have the same rights which was incredibly unfair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69FFE2B9-94D6-4EBD-8E49-E31C8313E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704" y="807593"/>
            <a:ext cx="5033646" cy="523956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7098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DE700-BC33-4DE5-BC64-0B5F8A77B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Conclusion</a:t>
            </a:r>
            <a:endParaRPr lang="en-GB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1C694-9752-46FE-8AB2-5EBCFB76A8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cs typeface="Calibri"/>
              </a:rPr>
              <a:t>I think that the Ancient Greeks have given us a lot , because  they gave us the Olympics, the medicine and good Education so I think that the Ancient Greeks Gave us a lot.</a:t>
            </a:r>
          </a:p>
          <a:p>
            <a:endParaRPr lang="en-GB">
              <a:solidFill>
                <a:srgbClr val="000000"/>
              </a:solidFill>
              <a:cs typeface="Calibri"/>
            </a:endParaRPr>
          </a:p>
          <a:p>
            <a:endParaRPr lang="en-GB">
              <a:solidFill>
                <a:srgbClr val="000000"/>
              </a:solidFill>
              <a:cs typeface="Calibri"/>
            </a:endParaRPr>
          </a:p>
          <a:p>
            <a:r>
              <a:rPr lang="en-GB">
                <a:solidFill>
                  <a:srgbClr val="000000"/>
                </a:solidFill>
                <a:cs typeface="Calibri"/>
              </a:rPr>
              <a:t>Thank you for looking at Erian's presentation!</a:t>
            </a:r>
          </a:p>
        </p:txBody>
      </p:sp>
    </p:spTree>
    <p:extLst>
      <p:ext uri="{BB962C8B-B14F-4D97-AF65-F5344CB8AC3E}">
        <p14:creationId xmlns:p14="http://schemas.microsoft.com/office/powerpoint/2010/main" val="274875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236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Ancient Greece</vt:lpstr>
      <vt:lpstr>What impact did the ancient Greek have on the world?</vt:lpstr>
      <vt:lpstr>Sport</vt:lpstr>
      <vt:lpstr>Medicine</vt:lpstr>
      <vt:lpstr>Education</vt:lpstr>
      <vt:lpstr>Warfare</vt:lpstr>
      <vt:lpstr>Democracy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5</cp:revision>
  <dcterms:created xsi:type="dcterms:W3CDTF">2021-12-13T11:30:21Z</dcterms:created>
  <dcterms:modified xsi:type="dcterms:W3CDTF">2021-12-14T07:03:27Z</dcterms:modified>
</cp:coreProperties>
</file>