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28"/>
  </p:notesMasterIdLst>
  <p:handoutMasterIdLst>
    <p:handoutMasterId r:id="rId29"/>
  </p:handoutMasterIdLst>
  <p:sldIdLst>
    <p:sldId id="291" r:id="rId2"/>
    <p:sldId id="264" r:id="rId3"/>
    <p:sldId id="268" r:id="rId4"/>
    <p:sldId id="269" r:id="rId5"/>
    <p:sldId id="271" r:id="rId6"/>
    <p:sldId id="270" r:id="rId7"/>
    <p:sldId id="272" r:id="rId8"/>
    <p:sldId id="273" r:id="rId9"/>
    <p:sldId id="274" r:id="rId10"/>
    <p:sldId id="275" r:id="rId11"/>
    <p:sldId id="276" r:id="rId12"/>
    <p:sldId id="277" r:id="rId13"/>
    <p:sldId id="278" r:id="rId14"/>
    <p:sldId id="279" r:id="rId15"/>
    <p:sldId id="280" r:id="rId16"/>
    <p:sldId id="281" r:id="rId17"/>
    <p:sldId id="282" r:id="rId18"/>
    <p:sldId id="283" r:id="rId19"/>
    <p:sldId id="284" r:id="rId20"/>
    <p:sldId id="285" r:id="rId21"/>
    <p:sldId id="286" r:id="rId22"/>
    <p:sldId id="287" r:id="rId23"/>
    <p:sldId id="288" r:id="rId24"/>
    <p:sldId id="289" r:id="rId25"/>
    <p:sldId id="290" r:id="rId26"/>
    <p:sldId id="292" r:id="rId27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30"/>
      <p:bold r:id="rId31"/>
      <p:italic r:id="rId32"/>
      <p:boldItalic r:id="rId33"/>
    </p:embeddedFont>
    <p:embeddedFont>
      <p:font typeface="Twinkl" panose="020B0604020202020204" charset="0"/>
      <p:regular r:id="rId34"/>
      <p:bold r:id="rId35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BC0105"/>
    <a:srgbClr val="87BD31"/>
    <a:srgbClr val="DE1E5A"/>
    <a:srgbClr val="18A0DB"/>
    <a:srgbClr val="4DB1E3"/>
    <a:srgbClr val="80C1EB"/>
    <a:srgbClr val="ACDDFC"/>
    <a:srgbClr val="4AA1D9"/>
    <a:srgbClr val="21A6F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4" autoAdjust="0"/>
    <p:restoredTop sz="94660"/>
  </p:normalViewPr>
  <p:slideViewPr>
    <p:cSldViewPr snapToGrid="0" showGuides="1">
      <p:cViewPr varScale="1">
        <p:scale>
          <a:sx n="64" d="100"/>
          <a:sy n="64" d="100"/>
        </p:scale>
        <p:origin x="1292" y="44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font" Target="fonts/font5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4.fntdata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3.fntdata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2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font" Target="fonts/font1.fntdata"/><Relationship Id="rId35" Type="http://schemas.openxmlformats.org/officeDocument/2006/relationships/font" Target="fonts/font6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10/12/2020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10/12/2020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8E00EB9-920E-4D55-89D1-29CAA41452A4}"/>
              </a:ext>
            </a:extLst>
          </p:cNvPr>
          <p:cNvSpPr/>
          <p:nvPr/>
        </p:nvSpPr>
        <p:spPr>
          <a:xfrm>
            <a:off x="233569" y="203752"/>
            <a:ext cx="8676861" cy="6450496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800" dirty="0">
                <a:solidFill>
                  <a:schemeClr val="tx1"/>
                </a:solidFill>
              </a:rPr>
              <a:t>Year 3 Big Christmas Quiz!</a:t>
            </a:r>
          </a:p>
          <a:p>
            <a:pPr algn="ctr"/>
            <a:endParaRPr lang="en-GB" sz="4800" dirty="0">
              <a:solidFill>
                <a:schemeClr val="tx1"/>
              </a:solidFill>
            </a:endParaRPr>
          </a:p>
          <a:p>
            <a:pPr algn="ctr"/>
            <a:r>
              <a:rPr lang="en-GB" sz="4800" dirty="0">
                <a:solidFill>
                  <a:schemeClr val="tx1"/>
                </a:solidFill>
              </a:rPr>
              <a:t>Please come up with a team name!</a:t>
            </a:r>
          </a:p>
          <a:p>
            <a:pPr algn="ctr"/>
            <a:endParaRPr lang="en-GB" sz="4800" dirty="0">
              <a:solidFill>
                <a:schemeClr val="tx1"/>
              </a:solidFill>
            </a:endParaRPr>
          </a:p>
          <a:p>
            <a:pPr algn="ctr"/>
            <a:r>
              <a:rPr lang="en-GB" sz="4800" dirty="0">
                <a:solidFill>
                  <a:schemeClr val="tx1"/>
                </a:solidFill>
              </a:rPr>
              <a:t>You will need a pencil, rubber and paper. </a:t>
            </a:r>
          </a:p>
        </p:txBody>
      </p:sp>
      <p:sp>
        <p:nvSpPr>
          <p:cNvPr id="3" name="Star: 5 Points 2">
            <a:extLst>
              <a:ext uri="{FF2B5EF4-FFF2-40B4-BE49-F238E27FC236}">
                <a16:creationId xmlns:a16="http://schemas.microsoft.com/office/drawing/2014/main" id="{410647F8-CE4A-4CBE-AFC5-AE1F339D1AF6}"/>
              </a:ext>
            </a:extLst>
          </p:cNvPr>
          <p:cNvSpPr/>
          <p:nvPr/>
        </p:nvSpPr>
        <p:spPr>
          <a:xfrm>
            <a:off x="616226" y="3329609"/>
            <a:ext cx="1321904" cy="983974"/>
          </a:xfrm>
          <a:prstGeom prst="star5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Star: 5 Points 3">
            <a:extLst>
              <a:ext uri="{FF2B5EF4-FFF2-40B4-BE49-F238E27FC236}">
                <a16:creationId xmlns:a16="http://schemas.microsoft.com/office/drawing/2014/main" id="{7070E4A7-4E86-4E2B-AB77-5697C7E73E4F}"/>
              </a:ext>
            </a:extLst>
          </p:cNvPr>
          <p:cNvSpPr/>
          <p:nvPr/>
        </p:nvSpPr>
        <p:spPr>
          <a:xfrm>
            <a:off x="6897757" y="3329609"/>
            <a:ext cx="1321904" cy="983974"/>
          </a:xfrm>
          <a:prstGeom prst="star5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628708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Round 1: Nativity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072" b="9459"/>
          <a:stretch/>
        </p:blipFill>
        <p:spPr>
          <a:xfrm>
            <a:off x="451870" y="1481590"/>
            <a:ext cx="8233792" cy="4918032"/>
          </a:xfrm>
          <a:prstGeom prst="roundRect">
            <a:avLst>
              <a:gd name="adj" fmla="val 2924"/>
            </a:avLst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Question 1</a:t>
            </a:r>
          </a:p>
        </p:txBody>
      </p:sp>
      <p:sp>
        <p:nvSpPr>
          <p:cNvPr id="4" name="Title 20"/>
          <p:cNvSpPr txBox="1">
            <a:spLocks/>
          </p:cNvSpPr>
          <p:nvPr/>
        </p:nvSpPr>
        <p:spPr>
          <a:xfrm>
            <a:off x="457198" y="1637718"/>
            <a:ext cx="8220075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800" b="0" dirty="0">
                <a:latin typeface="+mn-lt"/>
              </a:rPr>
              <a:t>Which angel visited Mary?</a:t>
            </a:r>
          </a:p>
        </p:txBody>
      </p:sp>
      <p:sp>
        <p:nvSpPr>
          <p:cNvPr id="3" name="a"/>
          <p:cNvSpPr/>
          <p:nvPr/>
        </p:nvSpPr>
        <p:spPr>
          <a:xfrm>
            <a:off x="687897" y="2903734"/>
            <a:ext cx="3615655" cy="1265593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BC010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A) Angelica</a:t>
            </a:r>
          </a:p>
        </p:txBody>
      </p:sp>
      <p:sp>
        <p:nvSpPr>
          <p:cNvPr id="7" name="c"/>
          <p:cNvSpPr/>
          <p:nvPr/>
        </p:nvSpPr>
        <p:spPr>
          <a:xfrm>
            <a:off x="687897" y="4387440"/>
            <a:ext cx="3615655" cy="1265593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BC010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C) Noel</a:t>
            </a:r>
          </a:p>
        </p:txBody>
      </p:sp>
      <p:sp>
        <p:nvSpPr>
          <p:cNvPr id="8" name="b"/>
          <p:cNvSpPr/>
          <p:nvPr/>
        </p:nvSpPr>
        <p:spPr>
          <a:xfrm>
            <a:off x="4806101" y="2903734"/>
            <a:ext cx="3615655" cy="1265593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BC010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B) Gabriel</a:t>
            </a:r>
          </a:p>
        </p:txBody>
      </p:sp>
      <p:sp>
        <p:nvSpPr>
          <p:cNvPr id="9" name="d"/>
          <p:cNvSpPr/>
          <p:nvPr/>
        </p:nvSpPr>
        <p:spPr>
          <a:xfrm>
            <a:off x="4806101" y="4387440"/>
            <a:ext cx="3615655" cy="1265593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BC010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D) Harmony</a:t>
            </a:r>
          </a:p>
        </p:txBody>
      </p:sp>
    </p:spTree>
    <p:extLst>
      <p:ext uri="{BB962C8B-B14F-4D97-AF65-F5344CB8AC3E}">
        <p14:creationId xmlns:p14="http://schemas.microsoft.com/office/powerpoint/2010/main" val="19090390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87BD31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BC0105"/>
                                      </p:to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BC0105"/>
                                      </p:to>
                                    </p:animClr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BC0105"/>
                                      </p:to>
                                    </p:animClr>
                                    <p:set>
                                      <p:cBhvr>
                                        <p:cTn id="2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Question 2</a:t>
            </a:r>
          </a:p>
        </p:txBody>
      </p:sp>
      <p:sp>
        <p:nvSpPr>
          <p:cNvPr id="4" name="Title 20"/>
          <p:cNvSpPr txBox="1">
            <a:spLocks/>
          </p:cNvSpPr>
          <p:nvPr/>
        </p:nvSpPr>
        <p:spPr>
          <a:xfrm>
            <a:off x="457198" y="1637718"/>
            <a:ext cx="8220075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800" b="0" dirty="0">
                <a:latin typeface="+mn-lt"/>
              </a:rPr>
              <a:t>What was Joseph’s occupation? </a:t>
            </a:r>
          </a:p>
        </p:txBody>
      </p:sp>
      <p:sp>
        <p:nvSpPr>
          <p:cNvPr id="3" name="a"/>
          <p:cNvSpPr/>
          <p:nvPr/>
        </p:nvSpPr>
        <p:spPr>
          <a:xfrm>
            <a:off x="687897" y="2903734"/>
            <a:ext cx="3615655" cy="1265593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BC010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A) Butcher</a:t>
            </a:r>
          </a:p>
        </p:txBody>
      </p:sp>
      <p:sp>
        <p:nvSpPr>
          <p:cNvPr id="7" name="c"/>
          <p:cNvSpPr/>
          <p:nvPr/>
        </p:nvSpPr>
        <p:spPr>
          <a:xfrm>
            <a:off x="687897" y="4387440"/>
            <a:ext cx="3615655" cy="1265593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BC010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C) Carpenter</a:t>
            </a:r>
          </a:p>
        </p:txBody>
      </p:sp>
      <p:sp>
        <p:nvSpPr>
          <p:cNvPr id="8" name="b"/>
          <p:cNvSpPr/>
          <p:nvPr/>
        </p:nvSpPr>
        <p:spPr>
          <a:xfrm>
            <a:off x="4806101" y="2903734"/>
            <a:ext cx="3615655" cy="1265593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BC010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B) Baker</a:t>
            </a:r>
          </a:p>
        </p:txBody>
      </p:sp>
      <p:sp>
        <p:nvSpPr>
          <p:cNvPr id="9" name="d"/>
          <p:cNvSpPr/>
          <p:nvPr/>
        </p:nvSpPr>
        <p:spPr>
          <a:xfrm>
            <a:off x="4806101" y="4387440"/>
            <a:ext cx="3615655" cy="1265593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BC010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D) Tax collector</a:t>
            </a:r>
          </a:p>
        </p:txBody>
      </p:sp>
    </p:spTree>
    <p:extLst>
      <p:ext uri="{BB962C8B-B14F-4D97-AF65-F5344CB8AC3E}">
        <p14:creationId xmlns:p14="http://schemas.microsoft.com/office/powerpoint/2010/main" val="39459910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BC0105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BC0105"/>
                                      </p:to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87BD31"/>
                                      </p:to>
                                    </p:animClr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BC0105"/>
                                      </p:to>
                                    </p:animClr>
                                    <p:set>
                                      <p:cBhvr>
                                        <p:cTn id="2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Question 3</a:t>
            </a:r>
          </a:p>
        </p:txBody>
      </p:sp>
      <p:sp>
        <p:nvSpPr>
          <p:cNvPr id="4" name="Title 20"/>
          <p:cNvSpPr txBox="1">
            <a:spLocks/>
          </p:cNvSpPr>
          <p:nvPr/>
        </p:nvSpPr>
        <p:spPr>
          <a:xfrm>
            <a:off x="457198" y="1637718"/>
            <a:ext cx="8220075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800" b="0" dirty="0">
                <a:latin typeface="+mn-lt"/>
              </a:rPr>
              <a:t>How many gifts were brought to Jesus by </a:t>
            </a:r>
            <a:r>
              <a:rPr lang="en-GB" sz="2800" b="0">
                <a:latin typeface="+mn-lt"/>
              </a:rPr>
              <a:t>the wise men? </a:t>
            </a:r>
            <a:endParaRPr lang="en-GB" sz="2800" b="0" dirty="0">
              <a:latin typeface="+mn-lt"/>
            </a:endParaRPr>
          </a:p>
        </p:txBody>
      </p:sp>
      <p:sp>
        <p:nvSpPr>
          <p:cNvPr id="3" name="a"/>
          <p:cNvSpPr/>
          <p:nvPr/>
        </p:nvSpPr>
        <p:spPr>
          <a:xfrm>
            <a:off x="687897" y="2903734"/>
            <a:ext cx="3615655" cy="1265593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BC010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A) 5</a:t>
            </a:r>
          </a:p>
        </p:txBody>
      </p:sp>
      <p:sp>
        <p:nvSpPr>
          <p:cNvPr id="7" name="c"/>
          <p:cNvSpPr/>
          <p:nvPr/>
        </p:nvSpPr>
        <p:spPr>
          <a:xfrm>
            <a:off x="687897" y="4387440"/>
            <a:ext cx="3615655" cy="1265593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BC010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C) 2</a:t>
            </a:r>
          </a:p>
        </p:txBody>
      </p:sp>
      <p:sp>
        <p:nvSpPr>
          <p:cNvPr id="8" name="b"/>
          <p:cNvSpPr/>
          <p:nvPr/>
        </p:nvSpPr>
        <p:spPr>
          <a:xfrm>
            <a:off x="4806101" y="2903734"/>
            <a:ext cx="3615655" cy="1265593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BC010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B) 4</a:t>
            </a:r>
          </a:p>
        </p:txBody>
      </p:sp>
      <p:sp>
        <p:nvSpPr>
          <p:cNvPr id="9" name="d"/>
          <p:cNvSpPr/>
          <p:nvPr/>
        </p:nvSpPr>
        <p:spPr>
          <a:xfrm>
            <a:off x="4806101" y="4387440"/>
            <a:ext cx="3615655" cy="1265593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BC010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D) 3</a:t>
            </a:r>
          </a:p>
        </p:txBody>
      </p:sp>
    </p:spTree>
    <p:extLst>
      <p:ext uri="{BB962C8B-B14F-4D97-AF65-F5344CB8AC3E}">
        <p14:creationId xmlns:p14="http://schemas.microsoft.com/office/powerpoint/2010/main" val="22179967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BC0105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BC0105"/>
                                      </p:to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87BD31"/>
                                      </p:to>
                                    </p:animClr>
                                    <p:set>
                                      <p:cBhvr>
                                        <p:cTn id="2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Question 4</a:t>
            </a:r>
          </a:p>
        </p:txBody>
      </p:sp>
      <p:sp>
        <p:nvSpPr>
          <p:cNvPr id="4" name="Title 20"/>
          <p:cNvSpPr txBox="1">
            <a:spLocks/>
          </p:cNvSpPr>
          <p:nvPr/>
        </p:nvSpPr>
        <p:spPr>
          <a:xfrm>
            <a:off x="457198" y="1637718"/>
            <a:ext cx="8220075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800" b="0" dirty="0">
                <a:latin typeface="+mn-lt"/>
              </a:rPr>
              <a:t>Which was not a gift from the three wise men?</a:t>
            </a:r>
          </a:p>
        </p:txBody>
      </p:sp>
      <p:sp>
        <p:nvSpPr>
          <p:cNvPr id="3" name="a"/>
          <p:cNvSpPr/>
          <p:nvPr/>
        </p:nvSpPr>
        <p:spPr>
          <a:xfrm>
            <a:off x="687897" y="2903734"/>
            <a:ext cx="3615655" cy="1265593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BC010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A) Gold</a:t>
            </a:r>
          </a:p>
        </p:txBody>
      </p:sp>
      <p:sp>
        <p:nvSpPr>
          <p:cNvPr id="7" name="c"/>
          <p:cNvSpPr/>
          <p:nvPr/>
        </p:nvSpPr>
        <p:spPr>
          <a:xfrm>
            <a:off x="687897" y="4387440"/>
            <a:ext cx="3615655" cy="1265593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BC010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C) Chocolate</a:t>
            </a:r>
          </a:p>
        </p:txBody>
      </p:sp>
      <p:sp>
        <p:nvSpPr>
          <p:cNvPr id="8" name="b"/>
          <p:cNvSpPr/>
          <p:nvPr/>
        </p:nvSpPr>
        <p:spPr>
          <a:xfrm>
            <a:off x="4806101" y="2903734"/>
            <a:ext cx="3615655" cy="1265593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BC010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B) Frankincense</a:t>
            </a:r>
          </a:p>
        </p:txBody>
      </p:sp>
      <p:sp>
        <p:nvSpPr>
          <p:cNvPr id="9" name="d"/>
          <p:cNvSpPr/>
          <p:nvPr/>
        </p:nvSpPr>
        <p:spPr>
          <a:xfrm>
            <a:off x="4806101" y="4387440"/>
            <a:ext cx="3615655" cy="1265593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BC010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D) Myrrh</a:t>
            </a:r>
          </a:p>
        </p:txBody>
      </p:sp>
    </p:spTree>
    <p:extLst>
      <p:ext uri="{BB962C8B-B14F-4D97-AF65-F5344CB8AC3E}">
        <p14:creationId xmlns:p14="http://schemas.microsoft.com/office/powerpoint/2010/main" val="2463118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BC0105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BC0105"/>
                                      </p:to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87BD31"/>
                                      </p:to>
                                    </p:animClr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BC0105"/>
                                      </p:to>
                                    </p:animClr>
                                    <p:set>
                                      <p:cBhvr>
                                        <p:cTn id="2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Question 5</a:t>
            </a:r>
          </a:p>
        </p:txBody>
      </p:sp>
      <p:sp>
        <p:nvSpPr>
          <p:cNvPr id="4" name="Title 20"/>
          <p:cNvSpPr txBox="1">
            <a:spLocks/>
          </p:cNvSpPr>
          <p:nvPr/>
        </p:nvSpPr>
        <p:spPr>
          <a:xfrm>
            <a:off x="457198" y="1637718"/>
            <a:ext cx="8220075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800" b="0" dirty="0">
                <a:latin typeface="+mn-lt"/>
              </a:rPr>
              <a:t>Where was Jesus born?</a:t>
            </a:r>
          </a:p>
        </p:txBody>
      </p:sp>
      <p:sp>
        <p:nvSpPr>
          <p:cNvPr id="3" name="a"/>
          <p:cNvSpPr/>
          <p:nvPr/>
        </p:nvSpPr>
        <p:spPr>
          <a:xfrm>
            <a:off x="687897" y="2903734"/>
            <a:ext cx="3615655" cy="1265593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BC010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A) Nazareth</a:t>
            </a:r>
          </a:p>
        </p:txBody>
      </p:sp>
      <p:sp>
        <p:nvSpPr>
          <p:cNvPr id="7" name="c"/>
          <p:cNvSpPr/>
          <p:nvPr/>
        </p:nvSpPr>
        <p:spPr>
          <a:xfrm>
            <a:off x="687897" y="4387440"/>
            <a:ext cx="3615655" cy="1265593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BC010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C) Bethlehem</a:t>
            </a:r>
          </a:p>
        </p:txBody>
      </p:sp>
      <p:sp>
        <p:nvSpPr>
          <p:cNvPr id="8" name="b"/>
          <p:cNvSpPr/>
          <p:nvPr/>
        </p:nvSpPr>
        <p:spPr>
          <a:xfrm>
            <a:off x="4806101" y="2903734"/>
            <a:ext cx="3615655" cy="1265593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BC010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B) Egypt</a:t>
            </a:r>
          </a:p>
        </p:txBody>
      </p:sp>
      <p:sp>
        <p:nvSpPr>
          <p:cNvPr id="9" name="d"/>
          <p:cNvSpPr/>
          <p:nvPr/>
        </p:nvSpPr>
        <p:spPr>
          <a:xfrm>
            <a:off x="4806101" y="4387440"/>
            <a:ext cx="3615655" cy="1265593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BC010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D) Sheffield</a:t>
            </a:r>
          </a:p>
        </p:txBody>
      </p:sp>
    </p:spTree>
    <p:extLst>
      <p:ext uri="{BB962C8B-B14F-4D97-AF65-F5344CB8AC3E}">
        <p14:creationId xmlns:p14="http://schemas.microsoft.com/office/powerpoint/2010/main" val="35418948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BC0105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BC0105"/>
                                      </p:to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87BD31"/>
                                      </p:to>
                                    </p:animClr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BC0105"/>
                                      </p:to>
                                    </p:animClr>
                                    <p:set>
                                      <p:cBhvr>
                                        <p:cTn id="2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Round 2: Christmas Carols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3591" y="1473201"/>
            <a:ext cx="5007287" cy="50040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798793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Question 1</a:t>
            </a:r>
          </a:p>
        </p:txBody>
      </p:sp>
      <p:sp>
        <p:nvSpPr>
          <p:cNvPr id="4" name="Title 20"/>
          <p:cNvSpPr txBox="1">
            <a:spLocks/>
          </p:cNvSpPr>
          <p:nvPr/>
        </p:nvSpPr>
        <p:spPr>
          <a:xfrm>
            <a:off x="457198" y="1637718"/>
            <a:ext cx="8220075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800" b="0" dirty="0">
                <a:latin typeface="+mn-lt"/>
              </a:rPr>
              <a:t>Which Christmas carol demands </a:t>
            </a:r>
            <a:r>
              <a:rPr lang="en-GB" sz="2800" b="0" dirty="0" err="1">
                <a:latin typeface="+mn-lt"/>
              </a:rPr>
              <a:t>figgy</a:t>
            </a:r>
            <a:r>
              <a:rPr lang="en-GB" sz="2800" b="0" dirty="0">
                <a:latin typeface="+mn-lt"/>
              </a:rPr>
              <a:t> pudding?</a:t>
            </a:r>
          </a:p>
        </p:txBody>
      </p:sp>
      <p:sp>
        <p:nvSpPr>
          <p:cNvPr id="3" name="a"/>
          <p:cNvSpPr/>
          <p:nvPr/>
        </p:nvSpPr>
        <p:spPr>
          <a:xfrm>
            <a:off x="687897" y="2903734"/>
            <a:ext cx="3615655" cy="1265593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BC010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A) Little donkey</a:t>
            </a:r>
          </a:p>
        </p:txBody>
      </p:sp>
      <p:sp>
        <p:nvSpPr>
          <p:cNvPr id="7" name="c"/>
          <p:cNvSpPr/>
          <p:nvPr/>
        </p:nvSpPr>
        <p:spPr>
          <a:xfrm>
            <a:off x="687897" y="4387440"/>
            <a:ext cx="3615655" cy="1265593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BC010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C) We wish you a Merry Christmas </a:t>
            </a:r>
          </a:p>
        </p:txBody>
      </p:sp>
      <p:sp>
        <p:nvSpPr>
          <p:cNvPr id="8" name="b"/>
          <p:cNvSpPr/>
          <p:nvPr/>
        </p:nvSpPr>
        <p:spPr>
          <a:xfrm>
            <a:off x="4806101" y="2903734"/>
            <a:ext cx="3615655" cy="1265593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BC010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B) Jingle bells</a:t>
            </a:r>
          </a:p>
        </p:txBody>
      </p:sp>
      <p:sp>
        <p:nvSpPr>
          <p:cNvPr id="9" name="d"/>
          <p:cNvSpPr/>
          <p:nvPr/>
        </p:nvSpPr>
        <p:spPr>
          <a:xfrm>
            <a:off x="4806101" y="4387440"/>
            <a:ext cx="3615655" cy="1265593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BC010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D) Silent night</a:t>
            </a:r>
          </a:p>
        </p:txBody>
      </p:sp>
    </p:spTree>
    <p:extLst>
      <p:ext uri="{BB962C8B-B14F-4D97-AF65-F5344CB8AC3E}">
        <p14:creationId xmlns:p14="http://schemas.microsoft.com/office/powerpoint/2010/main" val="9444523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BC0105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BC0105"/>
                                      </p:to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87BD31"/>
                                      </p:to>
                                    </p:animClr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BC0105"/>
                                      </p:to>
                                    </p:animClr>
                                    <p:set>
                                      <p:cBhvr>
                                        <p:cTn id="2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Question 2</a:t>
            </a:r>
          </a:p>
        </p:txBody>
      </p:sp>
      <p:sp>
        <p:nvSpPr>
          <p:cNvPr id="4" name="Title 20"/>
          <p:cNvSpPr txBox="1">
            <a:spLocks/>
          </p:cNvSpPr>
          <p:nvPr/>
        </p:nvSpPr>
        <p:spPr>
          <a:xfrm>
            <a:off x="457198" y="1637718"/>
            <a:ext cx="8220075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pPr algn="ctr"/>
            <a:r>
              <a:rPr lang="en-GB" sz="2800" b="0" dirty="0">
                <a:latin typeface="+mn-lt"/>
              </a:rPr>
              <a:t>On the first day of Christmas what does the true love give as a gift?</a:t>
            </a:r>
          </a:p>
        </p:txBody>
      </p:sp>
      <p:sp>
        <p:nvSpPr>
          <p:cNvPr id="3" name="a"/>
          <p:cNvSpPr/>
          <p:nvPr/>
        </p:nvSpPr>
        <p:spPr>
          <a:xfrm>
            <a:off x="687897" y="2903734"/>
            <a:ext cx="3615655" cy="1265593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BC010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A) Five gold rings</a:t>
            </a:r>
          </a:p>
        </p:txBody>
      </p:sp>
      <p:sp>
        <p:nvSpPr>
          <p:cNvPr id="7" name="c"/>
          <p:cNvSpPr/>
          <p:nvPr/>
        </p:nvSpPr>
        <p:spPr>
          <a:xfrm>
            <a:off x="687897" y="4387440"/>
            <a:ext cx="3615655" cy="1265593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BC010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C) Eight maids a milking</a:t>
            </a:r>
          </a:p>
        </p:txBody>
      </p:sp>
      <p:sp>
        <p:nvSpPr>
          <p:cNvPr id="8" name="b"/>
          <p:cNvSpPr/>
          <p:nvPr/>
        </p:nvSpPr>
        <p:spPr>
          <a:xfrm>
            <a:off x="4806101" y="2903734"/>
            <a:ext cx="3615655" cy="1265593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BC010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B) A partridge in a </a:t>
            </a:r>
            <a:br>
              <a:rPr lang="en-GB" sz="2400" dirty="0">
                <a:solidFill>
                  <a:schemeClr val="tx1"/>
                </a:solidFill>
              </a:rPr>
            </a:br>
            <a:r>
              <a:rPr lang="en-GB" sz="2400" dirty="0">
                <a:solidFill>
                  <a:schemeClr val="tx1"/>
                </a:solidFill>
              </a:rPr>
              <a:t>pear tree</a:t>
            </a:r>
          </a:p>
        </p:txBody>
      </p:sp>
      <p:sp>
        <p:nvSpPr>
          <p:cNvPr id="9" name="d"/>
          <p:cNvSpPr/>
          <p:nvPr/>
        </p:nvSpPr>
        <p:spPr>
          <a:xfrm>
            <a:off x="4806101" y="4387440"/>
            <a:ext cx="3615655" cy="1265593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BC010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D) Four calling birds</a:t>
            </a:r>
          </a:p>
        </p:txBody>
      </p:sp>
    </p:spTree>
    <p:extLst>
      <p:ext uri="{BB962C8B-B14F-4D97-AF65-F5344CB8AC3E}">
        <p14:creationId xmlns:p14="http://schemas.microsoft.com/office/powerpoint/2010/main" val="23778370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87BD31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BC0105"/>
                                      </p:to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BC0105"/>
                                      </p:to>
                                    </p:animClr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BC0105"/>
                                      </p:to>
                                    </p:animClr>
                                    <p:set>
                                      <p:cBhvr>
                                        <p:cTn id="2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Question 3</a:t>
            </a:r>
          </a:p>
        </p:txBody>
      </p:sp>
      <p:sp>
        <p:nvSpPr>
          <p:cNvPr id="4" name="Title 20"/>
          <p:cNvSpPr txBox="1">
            <a:spLocks/>
          </p:cNvSpPr>
          <p:nvPr/>
        </p:nvSpPr>
        <p:spPr>
          <a:xfrm>
            <a:off x="457198" y="1637718"/>
            <a:ext cx="8220075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pPr algn="ctr"/>
            <a:r>
              <a:rPr lang="en-GB" sz="2800" b="0" dirty="0">
                <a:latin typeface="+mn-lt"/>
              </a:rPr>
              <a:t>Deck the halls with…?</a:t>
            </a:r>
          </a:p>
        </p:txBody>
      </p:sp>
      <p:sp>
        <p:nvSpPr>
          <p:cNvPr id="3" name="a"/>
          <p:cNvSpPr/>
          <p:nvPr/>
        </p:nvSpPr>
        <p:spPr>
          <a:xfrm>
            <a:off x="687897" y="2903734"/>
            <a:ext cx="3615655" cy="1265593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BC010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A) Sprigs of parsley</a:t>
            </a:r>
          </a:p>
        </p:txBody>
      </p:sp>
      <p:sp>
        <p:nvSpPr>
          <p:cNvPr id="7" name="c"/>
          <p:cNvSpPr/>
          <p:nvPr/>
        </p:nvSpPr>
        <p:spPr>
          <a:xfrm>
            <a:off x="687897" y="4387440"/>
            <a:ext cx="3615655" cy="1265593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BC010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C) Bowls of candy</a:t>
            </a:r>
          </a:p>
        </p:txBody>
      </p:sp>
      <p:sp>
        <p:nvSpPr>
          <p:cNvPr id="8" name="b"/>
          <p:cNvSpPr/>
          <p:nvPr/>
        </p:nvSpPr>
        <p:spPr>
          <a:xfrm>
            <a:off x="4806101" y="2903734"/>
            <a:ext cx="3615655" cy="1265593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BC010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B) Bundles of raspberries</a:t>
            </a:r>
          </a:p>
        </p:txBody>
      </p:sp>
      <p:sp>
        <p:nvSpPr>
          <p:cNvPr id="9" name="d"/>
          <p:cNvSpPr/>
          <p:nvPr/>
        </p:nvSpPr>
        <p:spPr>
          <a:xfrm>
            <a:off x="4806101" y="4387440"/>
            <a:ext cx="3615655" cy="1265593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BC010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D) Boughs of holly</a:t>
            </a:r>
          </a:p>
        </p:txBody>
      </p:sp>
    </p:spTree>
    <p:extLst>
      <p:ext uri="{BB962C8B-B14F-4D97-AF65-F5344CB8AC3E}">
        <p14:creationId xmlns:p14="http://schemas.microsoft.com/office/powerpoint/2010/main" val="8504558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BC0105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BC0105"/>
                                      </p:to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BC0105"/>
                                      </p:to>
                                    </p:animClr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87BD31"/>
                                      </p:to>
                                    </p:animClr>
                                    <p:set>
                                      <p:cBhvr>
                                        <p:cTn id="2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Question 4</a:t>
            </a:r>
          </a:p>
        </p:txBody>
      </p:sp>
      <p:sp>
        <p:nvSpPr>
          <p:cNvPr id="4" name="Title 20"/>
          <p:cNvSpPr txBox="1">
            <a:spLocks/>
          </p:cNvSpPr>
          <p:nvPr/>
        </p:nvSpPr>
        <p:spPr>
          <a:xfrm>
            <a:off x="457198" y="1637718"/>
            <a:ext cx="8220075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pPr algn="ctr"/>
            <a:r>
              <a:rPr lang="en-GB" sz="2800" b="0" dirty="0">
                <a:latin typeface="+mn-lt"/>
              </a:rPr>
              <a:t>Away in a manger…?</a:t>
            </a:r>
          </a:p>
        </p:txBody>
      </p:sp>
      <p:sp>
        <p:nvSpPr>
          <p:cNvPr id="3" name="a"/>
          <p:cNvSpPr/>
          <p:nvPr/>
        </p:nvSpPr>
        <p:spPr>
          <a:xfrm>
            <a:off x="687897" y="2903734"/>
            <a:ext cx="3615655" cy="1265593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BC010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A) No cloth for a duvet</a:t>
            </a:r>
          </a:p>
        </p:txBody>
      </p:sp>
      <p:sp>
        <p:nvSpPr>
          <p:cNvPr id="7" name="c"/>
          <p:cNvSpPr/>
          <p:nvPr/>
        </p:nvSpPr>
        <p:spPr>
          <a:xfrm>
            <a:off x="687897" y="4387440"/>
            <a:ext cx="3615655" cy="1265593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BC010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C) The stars in the bright sky</a:t>
            </a:r>
          </a:p>
        </p:txBody>
      </p:sp>
      <p:sp>
        <p:nvSpPr>
          <p:cNvPr id="8" name="b"/>
          <p:cNvSpPr/>
          <p:nvPr/>
        </p:nvSpPr>
        <p:spPr>
          <a:xfrm>
            <a:off x="4806101" y="2903734"/>
            <a:ext cx="3615655" cy="1265593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BC010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B) No food for </a:t>
            </a:r>
            <a:br>
              <a:rPr lang="en-GB" sz="2400" dirty="0">
                <a:solidFill>
                  <a:schemeClr val="tx1"/>
                </a:solidFill>
              </a:rPr>
            </a:br>
            <a:r>
              <a:rPr lang="en-GB" sz="2400" dirty="0">
                <a:solidFill>
                  <a:schemeClr val="tx1"/>
                </a:solidFill>
              </a:rPr>
              <a:t>some soup</a:t>
            </a:r>
          </a:p>
        </p:txBody>
      </p:sp>
      <p:sp>
        <p:nvSpPr>
          <p:cNvPr id="9" name="d"/>
          <p:cNvSpPr/>
          <p:nvPr/>
        </p:nvSpPr>
        <p:spPr>
          <a:xfrm>
            <a:off x="4806101" y="4387440"/>
            <a:ext cx="3615655" cy="1265593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BC010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D) No crib for a bed</a:t>
            </a:r>
          </a:p>
        </p:txBody>
      </p:sp>
    </p:spTree>
    <p:extLst>
      <p:ext uri="{BB962C8B-B14F-4D97-AF65-F5344CB8AC3E}">
        <p14:creationId xmlns:p14="http://schemas.microsoft.com/office/powerpoint/2010/main" val="18954167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BC0105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BC0105"/>
                                      </p:to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BC0105"/>
                                      </p:to>
                                    </p:animClr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87BD31"/>
                                      </p:to>
                                    </p:animClr>
                                    <p:set>
                                      <p:cBhvr>
                                        <p:cTn id="2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Question 5</a:t>
            </a:r>
          </a:p>
        </p:txBody>
      </p:sp>
      <p:sp>
        <p:nvSpPr>
          <p:cNvPr id="4" name="Title 20"/>
          <p:cNvSpPr txBox="1">
            <a:spLocks/>
          </p:cNvSpPr>
          <p:nvPr/>
        </p:nvSpPr>
        <p:spPr>
          <a:xfrm>
            <a:off x="457198" y="1637718"/>
            <a:ext cx="8220075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pPr algn="ctr"/>
            <a:r>
              <a:rPr lang="en-GB" sz="2800" b="0" dirty="0">
                <a:latin typeface="+mn-lt"/>
              </a:rPr>
              <a:t>Dashing through the snow in a…?</a:t>
            </a:r>
          </a:p>
        </p:txBody>
      </p:sp>
      <p:sp>
        <p:nvSpPr>
          <p:cNvPr id="3" name="a"/>
          <p:cNvSpPr/>
          <p:nvPr/>
        </p:nvSpPr>
        <p:spPr>
          <a:xfrm>
            <a:off x="687897" y="2903734"/>
            <a:ext cx="3615655" cy="1265593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BC010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A) Great big caravan</a:t>
            </a:r>
          </a:p>
        </p:txBody>
      </p:sp>
      <p:sp>
        <p:nvSpPr>
          <p:cNvPr id="7" name="c"/>
          <p:cNvSpPr/>
          <p:nvPr/>
        </p:nvSpPr>
        <p:spPr>
          <a:xfrm>
            <a:off x="687897" y="4387440"/>
            <a:ext cx="3615655" cy="1265593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BC010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C) One horse </a:t>
            </a:r>
            <a:br>
              <a:rPr lang="en-GB" sz="2400" dirty="0">
                <a:solidFill>
                  <a:schemeClr val="tx1"/>
                </a:solidFill>
              </a:rPr>
            </a:br>
            <a:r>
              <a:rPr lang="en-GB" sz="2400" dirty="0">
                <a:solidFill>
                  <a:schemeClr val="tx1"/>
                </a:solidFill>
              </a:rPr>
              <a:t>open sleigh</a:t>
            </a:r>
          </a:p>
        </p:txBody>
      </p:sp>
      <p:sp>
        <p:nvSpPr>
          <p:cNvPr id="8" name="b"/>
          <p:cNvSpPr/>
          <p:nvPr/>
        </p:nvSpPr>
        <p:spPr>
          <a:xfrm>
            <a:off x="4806101" y="2903734"/>
            <a:ext cx="3615655" cy="1265593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BC010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B) Pair of snow shoes</a:t>
            </a:r>
          </a:p>
        </p:txBody>
      </p:sp>
      <p:sp>
        <p:nvSpPr>
          <p:cNvPr id="9" name="d"/>
          <p:cNvSpPr/>
          <p:nvPr/>
        </p:nvSpPr>
        <p:spPr>
          <a:xfrm>
            <a:off x="4806101" y="4387440"/>
            <a:ext cx="3615655" cy="1265593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BC010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D) Super-fast car</a:t>
            </a:r>
          </a:p>
        </p:txBody>
      </p:sp>
    </p:spTree>
    <p:extLst>
      <p:ext uri="{BB962C8B-B14F-4D97-AF65-F5344CB8AC3E}">
        <p14:creationId xmlns:p14="http://schemas.microsoft.com/office/powerpoint/2010/main" val="24601445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BC0105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BC0105"/>
                                      </p:to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87BD31"/>
                                      </p:to>
                                    </p:animClr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BC0105"/>
                                      </p:to>
                                    </p:animClr>
                                    <p:set>
                                      <p:cBhvr>
                                        <p:cTn id="2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Round 3: Santa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1814" y="1414478"/>
            <a:ext cx="4647934" cy="48958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069780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Question 1</a:t>
            </a:r>
          </a:p>
        </p:txBody>
      </p:sp>
      <p:sp>
        <p:nvSpPr>
          <p:cNvPr id="4" name="Title 20"/>
          <p:cNvSpPr txBox="1">
            <a:spLocks/>
          </p:cNvSpPr>
          <p:nvPr/>
        </p:nvSpPr>
        <p:spPr>
          <a:xfrm>
            <a:off x="457198" y="1637718"/>
            <a:ext cx="8220075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pPr algn="ctr"/>
            <a:r>
              <a:rPr lang="en-GB" sz="2800" b="0" dirty="0">
                <a:latin typeface="+mn-lt"/>
              </a:rPr>
              <a:t>Where does Santa live?</a:t>
            </a:r>
          </a:p>
        </p:txBody>
      </p:sp>
      <p:sp>
        <p:nvSpPr>
          <p:cNvPr id="3" name="a"/>
          <p:cNvSpPr/>
          <p:nvPr/>
        </p:nvSpPr>
        <p:spPr>
          <a:xfrm>
            <a:off x="687897" y="2903734"/>
            <a:ext cx="3615655" cy="1265593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BC010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A) The North Pole</a:t>
            </a:r>
          </a:p>
        </p:txBody>
      </p:sp>
      <p:sp>
        <p:nvSpPr>
          <p:cNvPr id="7" name="c"/>
          <p:cNvSpPr/>
          <p:nvPr/>
        </p:nvSpPr>
        <p:spPr>
          <a:xfrm>
            <a:off x="687897" y="4387440"/>
            <a:ext cx="3615655" cy="1265593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BC010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C) South Africa</a:t>
            </a:r>
          </a:p>
        </p:txBody>
      </p:sp>
      <p:sp>
        <p:nvSpPr>
          <p:cNvPr id="8" name="b"/>
          <p:cNvSpPr/>
          <p:nvPr/>
        </p:nvSpPr>
        <p:spPr>
          <a:xfrm>
            <a:off x="4806101" y="2903734"/>
            <a:ext cx="3615655" cy="1265593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BC010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B) The South Pole</a:t>
            </a:r>
          </a:p>
        </p:txBody>
      </p:sp>
      <p:sp>
        <p:nvSpPr>
          <p:cNvPr id="9" name="d"/>
          <p:cNvSpPr/>
          <p:nvPr/>
        </p:nvSpPr>
        <p:spPr>
          <a:xfrm>
            <a:off x="4806101" y="4387440"/>
            <a:ext cx="3615655" cy="1265593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BC010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D) North Yorkshire</a:t>
            </a:r>
          </a:p>
        </p:txBody>
      </p:sp>
    </p:spTree>
    <p:extLst>
      <p:ext uri="{BB962C8B-B14F-4D97-AF65-F5344CB8AC3E}">
        <p14:creationId xmlns:p14="http://schemas.microsoft.com/office/powerpoint/2010/main" val="580562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BC0105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87BD31"/>
                                      </p:to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BC0105"/>
                                      </p:to>
                                    </p:animClr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BC0105"/>
                                      </p:to>
                                    </p:animClr>
                                    <p:set>
                                      <p:cBhvr>
                                        <p:cTn id="2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Question 2</a:t>
            </a:r>
          </a:p>
        </p:txBody>
      </p:sp>
      <p:sp>
        <p:nvSpPr>
          <p:cNvPr id="4" name="Title 20"/>
          <p:cNvSpPr txBox="1">
            <a:spLocks/>
          </p:cNvSpPr>
          <p:nvPr/>
        </p:nvSpPr>
        <p:spPr>
          <a:xfrm>
            <a:off x="457198" y="1637718"/>
            <a:ext cx="8220075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pPr algn="ctr"/>
            <a:r>
              <a:rPr lang="en-GB" sz="2800" b="0" dirty="0">
                <a:latin typeface="+mn-lt"/>
              </a:rPr>
              <a:t>Who makes Santa’s toys?</a:t>
            </a:r>
          </a:p>
        </p:txBody>
      </p:sp>
      <p:sp>
        <p:nvSpPr>
          <p:cNvPr id="3" name="a"/>
          <p:cNvSpPr/>
          <p:nvPr/>
        </p:nvSpPr>
        <p:spPr>
          <a:xfrm>
            <a:off x="687897" y="2903734"/>
            <a:ext cx="3615655" cy="1265593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BC010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A) Angels</a:t>
            </a:r>
          </a:p>
        </p:txBody>
      </p:sp>
      <p:sp>
        <p:nvSpPr>
          <p:cNvPr id="7" name="c"/>
          <p:cNvSpPr/>
          <p:nvPr/>
        </p:nvSpPr>
        <p:spPr>
          <a:xfrm>
            <a:off x="687897" y="4387440"/>
            <a:ext cx="3615655" cy="1265593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BC010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C) Reindeers</a:t>
            </a:r>
          </a:p>
        </p:txBody>
      </p:sp>
      <p:sp>
        <p:nvSpPr>
          <p:cNvPr id="8" name="b"/>
          <p:cNvSpPr/>
          <p:nvPr/>
        </p:nvSpPr>
        <p:spPr>
          <a:xfrm>
            <a:off x="4806101" y="2903734"/>
            <a:ext cx="3615655" cy="1265593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BC010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B) Elves</a:t>
            </a:r>
          </a:p>
        </p:txBody>
      </p:sp>
      <p:sp>
        <p:nvSpPr>
          <p:cNvPr id="9" name="d"/>
          <p:cNvSpPr/>
          <p:nvPr/>
        </p:nvSpPr>
        <p:spPr>
          <a:xfrm>
            <a:off x="4806101" y="4387440"/>
            <a:ext cx="3615655" cy="1265593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BC010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D) Snowmen</a:t>
            </a:r>
          </a:p>
        </p:txBody>
      </p:sp>
    </p:spTree>
    <p:extLst>
      <p:ext uri="{BB962C8B-B14F-4D97-AF65-F5344CB8AC3E}">
        <p14:creationId xmlns:p14="http://schemas.microsoft.com/office/powerpoint/2010/main" val="29933199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87BD31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BC0105"/>
                                      </p:to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BC0105"/>
                                      </p:to>
                                    </p:animClr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BC0105"/>
                                      </p:to>
                                    </p:animClr>
                                    <p:set>
                                      <p:cBhvr>
                                        <p:cTn id="2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Question 3</a:t>
            </a:r>
          </a:p>
        </p:txBody>
      </p:sp>
      <p:sp>
        <p:nvSpPr>
          <p:cNvPr id="4" name="Title 20"/>
          <p:cNvSpPr txBox="1">
            <a:spLocks/>
          </p:cNvSpPr>
          <p:nvPr/>
        </p:nvSpPr>
        <p:spPr>
          <a:xfrm>
            <a:off x="457198" y="1637718"/>
            <a:ext cx="8220075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pPr algn="ctr"/>
            <a:r>
              <a:rPr lang="en-GB" sz="2800" b="0" dirty="0">
                <a:latin typeface="+mn-lt"/>
              </a:rPr>
              <a:t>Not including Rudolph, how many reindeer does Santa have?</a:t>
            </a:r>
          </a:p>
        </p:txBody>
      </p:sp>
      <p:sp>
        <p:nvSpPr>
          <p:cNvPr id="3" name="a"/>
          <p:cNvSpPr/>
          <p:nvPr/>
        </p:nvSpPr>
        <p:spPr>
          <a:xfrm>
            <a:off x="687897" y="2903734"/>
            <a:ext cx="3615655" cy="1265593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BC010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A) 4</a:t>
            </a:r>
          </a:p>
        </p:txBody>
      </p:sp>
      <p:sp>
        <p:nvSpPr>
          <p:cNvPr id="7" name="c"/>
          <p:cNvSpPr/>
          <p:nvPr/>
        </p:nvSpPr>
        <p:spPr>
          <a:xfrm>
            <a:off x="687897" y="4387440"/>
            <a:ext cx="3615655" cy="1265593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BC010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C) 7</a:t>
            </a:r>
          </a:p>
        </p:txBody>
      </p:sp>
      <p:sp>
        <p:nvSpPr>
          <p:cNvPr id="8" name="b"/>
          <p:cNvSpPr/>
          <p:nvPr/>
        </p:nvSpPr>
        <p:spPr>
          <a:xfrm>
            <a:off x="4806101" y="2903734"/>
            <a:ext cx="3615655" cy="1265593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BC010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B) 6</a:t>
            </a:r>
          </a:p>
        </p:txBody>
      </p:sp>
      <p:sp>
        <p:nvSpPr>
          <p:cNvPr id="9" name="d"/>
          <p:cNvSpPr/>
          <p:nvPr/>
        </p:nvSpPr>
        <p:spPr>
          <a:xfrm>
            <a:off x="4806101" y="4387440"/>
            <a:ext cx="3615655" cy="1265593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BC010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D) 8</a:t>
            </a:r>
          </a:p>
        </p:txBody>
      </p:sp>
    </p:spTree>
    <p:extLst>
      <p:ext uri="{BB962C8B-B14F-4D97-AF65-F5344CB8AC3E}">
        <p14:creationId xmlns:p14="http://schemas.microsoft.com/office/powerpoint/2010/main" val="38414179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87BD31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BC0105"/>
                                      </p:to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BC0105"/>
                                      </p:to>
                                    </p:animClr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BC0105"/>
                                      </p:to>
                                    </p:animClr>
                                    <p:set>
                                      <p:cBhvr>
                                        <p:cTn id="2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Question 4</a:t>
            </a:r>
          </a:p>
        </p:txBody>
      </p:sp>
      <p:sp>
        <p:nvSpPr>
          <p:cNvPr id="4" name="Title 20"/>
          <p:cNvSpPr txBox="1">
            <a:spLocks/>
          </p:cNvSpPr>
          <p:nvPr/>
        </p:nvSpPr>
        <p:spPr>
          <a:xfrm>
            <a:off x="457198" y="1637718"/>
            <a:ext cx="8220075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pPr algn="ctr"/>
            <a:r>
              <a:rPr lang="en-GB" sz="2800" b="0" dirty="0">
                <a:latin typeface="+mn-lt"/>
              </a:rPr>
              <a:t>Which one of these is not one of Santa’s reindeer? </a:t>
            </a:r>
          </a:p>
        </p:txBody>
      </p:sp>
      <p:sp>
        <p:nvSpPr>
          <p:cNvPr id="3" name="a"/>
          <p:cNvSpPr/>
          <p:nvPr/>
        </p:nvSpPr>
        <p:spPr>
          <a:xfrm>
            <a:off x="687897" y="2903734"/>
            <a:ext cx="3615655" cy="1265593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BC010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A) Dasher</a:t>
            </a:r>
          </a:p>
        </p:txBody>
      </p:sp>
      <p:sp>
        <p:nvSpPr>
          <p:cNvPr id="7" name="c"/>
          <p:cNvSpPr/>
          <p:nvPr/>
        </p:nvSpPr>
        <p:spPr>
          <a:xfrm>
            <a:off x="687897" y="4387440"/>
            <a:ext cx="3615655" cy="1265593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BC010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C) Prancer</a:t>
            </a:r>
          </a:p>
        </p:txBody>
      </p:sp>
      <p:sp>
        <p:nvSpPr>
          <p:cNvPr id="8" name="b"/>
          <p:cNvSpPr/>
          <p:nvPr/>
        </p:nvSpPr>
        <p:spPr>
          <a:xfrm>
            <a:off x="4806101" y="2903734"/>
            <a:ext cx="3615655" cy="1265593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BC010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B) Dobby</a:t>
            </a:r>
          </a:p>
        </p:txBody>
      </p:sp>
      <p:sp>
        <p:nvSpPr>
          <p:cNvPr id="9" name="d"/>
          <p:cNvSpPr/>
          <p:nvPr/>
        </p:nvSpPr>
        <p:spPr>
          <a:xfrm>
            <a:off x="4806101" y="4387440"/>
            <a:ext cx="3615655" cy="1265593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BC010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D) Vixen</a:t>
            </a:r>
          </a:p>
        </p:txBody>
      </p:sp>
    </p:spTree>
    <p:extLst>
      <p:ext uri="{BB962C8B-B14F-4D97-AF65-F5344CB8AC3E}">
        <p14:creationId xmlns:p14="http://schemas.microsoft.com/office/powerpoint/2010/main" val="30164818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87BD31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BC0105"/>
                                      </p:to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BC0105"/>
                                      </p:to>
                                    </p:animClr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BC0105"/>
                                      </p:to>
                                    </p:animClr>
                                    <p:set>
                                      <p:cBhvr>
                                        <p:cTn id="2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Question 5</a:t>
            </a:r>
          </a:p>
        </p:txBody>
      </p:sp>
      <p:sp>
        <p:nvSpPr>
          <p:cNvPr id="4" name="Title 20"/>
          <p:cNvSpPr txBox="1">
            <a:spLocks/>
          </p:cNvSpPr>
          <p:nvPr/>
        </p:nvSpPr>
        <p:spPr>
          <a:xfrm>
            <a:off x="457198" y="1637718"/>
            <a:ext cx="8220075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pPr algn="ctr"/>
            <a:r>
              <a:rPr lang="en-GB" sz="2800" b="0" dirty="0">
                <a:latin typeface="+mn-lt"/>
              </a:rPr>
              <a:t>What is Santa’s saint name?</a:t>
            </a:r>
          </a:p>
        </p:txBody>
      </p:sp>
      <p:sp>
        <p:nvSpPr>
          <p:cNvPr id="3" name="a"/>
          <p:cNvSpPr/>
          <p:nvPr/>
        </p:nvSpPr>
        <p:spPr>
          <a:xfrm>
            <a:off x="687897" y="2903734"/>
            <a:ext cx="3615655" cy="1265593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BC010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A) Saint Santa Claus</a:t>
            </a:r>
          </a:p>
        </p:txBody>
      </p:sp>
      <p:sp>
        <p:nvSpPr>
          <p:cNvPr id="7" name="c"/>
          <p:cNvSpPr/>
          <p:nvPr/>
        </p:nvSpPr>
        <p:spPr>
          <a:xfrm>
            <a:off x="687897" y="4387440"/>
            <a:ext cx="3615655" cy="1265593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BC010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C) Saint Bethlehem </a:t>
            </a:r>
          </a:p>
        </p:txBody>
      </p:sp>
      <p:sp>
        <p:nvSpPr>
          <p:cNvPr id="8" name="b"/>
          <p:cNvSpPr/>
          <p:nvPr/>
        </p:nvSpPr>
        <p:spPr>
          <a:xfrm>
            <a:off x="4806101" y="2903734"/>
            <a:ext cx="3615655" cy="1265593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BC010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B) Saint Snow</a:t>
            </a:r>
          </a:p>
        </p:txBody>
      </p:sp>
      <p:sp>
        <p:nvSpPr>
          <p:cNvPr id="9" name="d"/>
          <p:cNvSpPr/>
          <p:nvPr/>
        </p:nvSpPr>
        <p:spPr>
          <a:xfrm>
            <a:off x="4806101" y="4387440"/>
            <a:ext cx="3615655" cy="1265593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BC010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D) Saint Nicholas</a:t>
            </a:r>
          </a:p>
        </p:txBody>
      </p:sp>
    </p:spTree>
    <p:extLst>
      <p:ext uri="{BB962C8B-B14F-4D97-AF65-F5344CB8AC3E}">
        <p14:creationId xmlns:p14="http://schemas.microsoft.com/office/powerpoint/2010/main" val="13819561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BC0105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BC0105"/>
                                      </p:to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BC0105"/>
                                      </p:to>
                                    </p:animClr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87BD31"/>
                                      </p:to>
                                    </p:animClr>
                                    <p:set>
                                      <p:cBhvr>
                                        <p:cTn id="2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621508"/>
            <a:ext cx="8220075" cy="994306"/>
          </a:xfrm>
        </p:spPr>
        <p:txBody>
          <a:bodyPr/>
          <a:lstStyle/>
          <a:p>
            <a:pPr algn="ctr"/>
            <a:r>
              <a:rPr lang="en-GB" sz="3600" dirty="0">
                <a:latin typeface="+mn-lt"/>
              </a:rPr>
              <a:t>Round 4: </a:t>
            </a:r>
            <a:br>
              <a:rPr lang="en-GB" sz="3600" dirty="0">
                <a:latin typeface="+mn-lt"/>
              </a:rPr>
            </a:br>
            <a:r>
              <a:rPr lang="en-GB" sz="3600" dirty="0">
                <a:latin typeface="+mn-lt"/>
              </a:rPr>
              <a:t>General Christmas Questions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388" y="1615814"/>
            <a:ext cx="3024779" cy="4760752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29012" y="3788397"/>
            <a:ext cx="2989415" cy="24152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850464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Question 1</a:t>
            </a:r>
          </a:p>
        </p:txBody>
      </p:sp>
      <p:sp>
        <p:nvSpPr>
          <p:cNvPr id="4" name="Title 20"/>
          <p:cNvSpPr txBox="1">
            <a:spLocks/>
          </p:cNvSpPr>
          <p:nvPr/>
        </p:nvSpPr>
        <p:spPr>
          <a:xfrm>
            <a:off x="457198" y="1637718"/>
            <a:ext cx="8220075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pPr algn="ctr"/>
            <a:r>
              <a:rPr lang="en-GB" sz="2800" b="0" dirty="0">
                <a:latin typeface="+mn-lt"/>
              </a:rPr>
              <a:t>Where does the Christmas tree tradition originate from?</a:t>
            </a:r>
          </a:p>
        </p:txBody>
      </p:sp>
      <p:sp>
        <p:nvSpPr>
          <p:cNvPr id="3" name="a"/>
          <p:cNvSpPr/>
          <p:nvPr/>
        </p:nvSpPr>
        <p:spPr>
          <a:xfrm>
            <a:off x="687897" y="2903734"/>
            <a:ext cx="3615655" cy="1265593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BC010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A) England</a:t>
            </a:r>
          </a:p>
        </p:txBody>
      </p:sp>
      <p:sp>
        <p:nvSpPr>
          <p:cNvPr id="7" name="c"/>
          <p:cNvSpPr/>
          <p:nvPr/>
        </p:nvSpPr>
        <p:spPr>
          <a:xfrm>
            <a:off x="687897" y="4387440"/>
            <a:ext cx="3615655" cy="1265593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BC010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C) Germany</a:t>
            </a:r>
          </a:p>
        </p:txBody>
      </p:sp>
      <p:sp>
        <p:nvSpPr>
          <p:cNvPr id="8" name="b"/>
          <p:cNvSpPr/>
          <p:nvPr/>
        </p:nvSpPr>
        <p:spPr>
          <a:xfrm>
            <a:off x="4806101" y="2903734"/>
            <a:ext cx="3615655" cy="1265593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BC010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B) Russia</a:t>
            </a:r>
          </a:p>
        </p:txBody>
      </p:sp>
      <p:sp>
        <p:nvSpPr>
          <p:cNvPr id="9" name="d"/>
          <p:cNvSpPr/>
          <p:nvPr/>
        </p:nvSpPr>
        <p:spPr>
          <a:xfrm>
            <a:off x="4806101" y="4387440"/>
            <a:ext cx="3615655" cy="1265593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BC010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D) Africa</a:t>
            </a:r>
          </a:p>
        </p:txBody>
      </p:sp>
    </p:spTree>
    <p:extLst>
      <p:ext uri="{BB962C8B-B14F-4D97-AF65-F5344CB8AC3E}">
        <p14:creationId xmlns:p14="http://schemas.microsoft.com/office/powerpoint/2010/main" val="25792099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BC0105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BC0105"/>
                                      </p:to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87BD31"/>
                                      </p:to>
                                    </p:animClr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BC0105"/>
                                      </p:to>
                                    </p:animClr>
                                    <p:set>
                                      <p:cBhvr>
                                        <p:cTn id="2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Question 2</a:t>
            </a:r>
          </a:p>
        </p:txBody>
      </p:sp>
      <p:sp>
        <p:nvSpPr>
          <p:cNvPr id="4" name="Title 20"/>
          <p:cNvSpPr txBox="1">
            <a:spLocks/>
          </p:cNvSpPr>
          <p:nvPr/>
        </p:nvSpPr>
        <p:spPr>
          <a:xfrm>
            <a:off x="457198" y="1637718"/>
            <a:ext cx="8220075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pPr algn="ctr"/>
            <a:r>
              <a:rPr lang="en-GB" sz="2800" b="0" dirty="0">
                <a:latin typeface="+mn-lt"/>
              </a:rPr>
              <a:t>Who invented the Christmas cracker?</a:t>
            </a:r>
          </a:p>
        </p:txBody>
      </p:sp>
      <p:sp>
        <p:nvSpPr>
          <p:cNvPr id="3" name="a"/>
          <p:cNvSpPr/>
          <p:nvPr/>
        </p:nvSpPr>
        <p:spPr>
          <a:xfrm>
            <a:off x="687897" y="2903734"/>
            <a:ext cx="3615655" cy="1265593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BC010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A) Tom Smith</a:t>
            </a:r>
          </a:p>
        </p:txBody>
      </p:sp>
      <p:sp>
        <p:nvSpPr>
          <p:cNvPr id="7" name="c"/>
          <p:cNvSpPr/>
          <p:nvPr/>
        </p:nvSpPr>
        <p:spPr>
          <a:xfrm>
            <a:off x="687897" y="4387440"/>
            <a:ext cx="3615655" cy="1265593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BC010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C) Jacob Edwards</a:t>
            </a:r>
          </a:p>
        </p:txBody>
      </p:sp>
      <p:sp>
        <p:nvSpPr>
          <p:cNvPr id="8" name="b"/>
          <p:cNvSpPr/>
          <p:nvPr/>
        </p:nvSpPr>
        <p:spPr>
          <a:xfrm>
            <a:off x="4806101" y="2903734"/>
            <a:ext cx="3615655" cy="1265593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BC010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B) John Smith</a:t>
            </a:r>
          </a:p>
        </p:txBody>
      </p:sp>
      <p:sp>
        <p:nvSpPr>
          <p:cNvPr id="9" name="d"/>
          <p:cNvSpPr/>
          <p:nvPr/>
        </p:nvSpPr>
        <p:spPr>
          <a:xfrm>
            <a:off x="4806101" y="4387440"/>
            <a:ext cx="3615655" cy="1265593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BC010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D) Edward White</a:t>
            </a:r>
          </a:p>
        </p:txBody>
      </p:sp>
    </p:spTree>
    <p:extLst>
      <p:ext uri="{BB962C8B-B14F-4D97-AF65-F5344CB8AC3E}">
        <p14:creationId xmlns:p14="http://schemas.microsoft.com/office/powerpoint/2010/main" val="11359022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BC0105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87BD31"/>
                                      </p:to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BC0105"/>
                                      </p:to>
                                    </p:animClr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BC0105"/>
                                      </p:to>
                                    </p:animClr>
                                    <p:set>
                                      <p:cBhvr>
                                        <p:cTn id="2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Question 3</a:t>
            </a:r>
          </a:p>
        </p:txBody>
      </p:sp>
      <p:sp>
        <p:nvSpPr>
          <p:cNvPr id="4" name="Title 20"/>
          <p:cNvSpPr txBox="1">
            <a:spLocks/>
          </p:cNvSpPr>
          <p:nvPr/>
        </p:nvSpPr>
        <p:spPr>
          <a:xfrm>
            <a:off x="457198" y="1637718"/>
            <a:ext cx="8220075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pPr algn="ctr"/>
            <a:r>
              <a:rPr lang="en-GB" sz="2800" b="0" dirty="0">
                <a:latin typeface="+mn-lt"/>
              </a:rPr>
              <a:t>Which meat is traditionally eaten for Christmas dinner in the UK?</a:t>
            </a:r>
          </a:p>
        </p:txBody>
      </p:sp>
      <p:sp>
        <p:nvSpPr>
          <p:cNvPr id="3" name="a"/>
          <p:cNvSpPr/>
          <p:nvPr/>
        </p:nvSpPr>
        <p:spPr>
          <a:xfrm>
            <a:off x="687897" y="2903734"/>
            <a:ext cx="3615655" cy="1265593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BC010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A) Rabbit </a:t>
            </a:r>
          </a:p>
        </p:txBody>
      </p:sp>
      <p:sp>
        <p:nvSpPr>
          <p:cNvPr id="7" name="c"/>
          <p:cNvSpPr/>
          <p:nvPr/>
        </p:nvSpPr>
        <p:spPr>
          <a:xfrm>
            <a:off x="687897" y="4387440"/>
            <a:ext cx="3615655" cy="1265593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BC010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C) Chicken </a:t>
            </a:r>
          </a:p>
        </p:txBody>
      </p:sp>
      <p:sp>
        <p:nvSpPr>
          <p:cNvPr id="8" name="b"/>
          <p:cNvSpPr/>
          <p:nvPr/>
        </p:nvSpPr>
        <p:spPr>
          <a:xfrm>
            <a:off x="4806101" y="2903734"/>
            <a:ext cx="3615655" cy="1265593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BC010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B) Turkey </a:t>
            </a:r>
          </a:p>
        </p:txBody>
      </p:sp>
      <p:sp>
        <p:nvSpPr>
          <p:cNvPr id="9" name="d"/>
          <p:cNvSpPr/>
          <p:nvPr/>
        </p:nvSpPr>
        <p:spPr>
          <a:xfrm>
            <a:off x="4806101" y="4387440"/>
            <a:ext cx="3615655" cy="1265593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BC010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D) Beef </a:t>
            </a:r>
          </a:p>
        </p:txBody>
      </p:sp>
    </p:spTree>
    <p:extLst>
      <p:ext uri="{BB962C8B-B14F-4D97-AF65-F5344CB8AC3E}">
        <p14:creationId xmlns:p14="http://schemas.microsoft.com/office/powerpoint/2010/main" val="13428788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87BD31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BC0105"/>
                                      </p:to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BC0105"/>
                                      </p:to>
                                    </p:animClr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BC0105"/>
                                      </p:to>
                                    </p:animClr>
                                    <p:set>
                                      <p:cBhvr>
                                        <p:cTn id="2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Question 4</a:t>
            </a:r>
          </a:p>
        </p:txBody>
      </p:sp>
      <p:sp>
        <p:nvSpPr>
          <p:cNvPr id="4" name="Title 20"/>
          <p:cNvSpPr txBox="1">
            <a:spLocks/>
          </p:cNvSpPr>
          <p:nvPr/>
        </p:nvSpPr>
        <p:spPr>
          <a:xfrm>
            <a:off x="457198" y="1637718"/>
            <a:ext cx="8220075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pPr algn="ctr"/>
            <a:r>
              <a:rPr lang="en-GB" sz="2800" b="0" dirty="0">
                <a:latin typeface="+mn-lt"/>
              </a:rPr>
              <a:t>At Christmas it is traditional to kiss under a sprig of which plant?</a:t>
            </a:r>
          </a:p>
        </p:txBody>
      </p:sp>
      <p:sp>
        <p:nvSpPr>
          <p:cNvPr id="3" name="a"/>
          <p:cNvSpPr/>
          <p:nvPr/>
        </p:nvSpPr>
        <p:spPr>
          <a:xfrm>
            <a:off x="687897" y="2903734"/>
            <a:ext cx="3615655" cy="1265593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BC010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A) Mistletoe  </a:t>
            </a:r>
          </a:p>
        </p:txBody>
      </p:sp>
      <p:sp>
        <p:nvSpPr>
          <p:cNvPr id="7" name="c"/>
          <p:cNvSpPr/>
          <p:nvPr/>
        </p:nvSpPr>
        <p:spPr>
          <a:xfrm>
            <a:off x="687897" y="4387440"/>
            <a:ext cx="3615655" cy="1265593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BC010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C) Nettles </a:t>
            </a:r>
          </a:p>
        </p:txBody>
      </p:sp>
      <p:sp>
        <p:nvSpPr>
          <p:cNvPr id="8" name="b"/>
          <p:cNvSpPr/>
          <p:nvPr/>
        </p:nvSpPr>
        <p:spPr>
          <a:xfrm>
            <a:off x="4806101" y="2903734"/>
            <a:ext cx="3615655" cy="1265593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BC010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B) Holly  </a:t>
            </a:r>
          </a:p>
        </p:txBody>
      </p:sp>
      <p:sp>
        <p:nvSpPr>
          <p:cNvPr id="9" name="d"/>
          <p:cNvSpPr/>
          <p:nvPr/>
        </p:nvSpPr>
        <p:spPr>
          <a:xfrm>
            <a:off x="4806101" y="4387440"/>
            <a:ext cx="3615655" cy="1265593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BC010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D) Poinsettia </a:t>
            </a:r>
          </a:p>
        </p:txBody>
      </p:sp>
    </p:spTree>
    <p:extLst>
      <p:ext uri="{BB962C8B-B14F-4D97-AF65-F5344CB8AC3E}">
        <p14:creationId xmlns:p14="http://schemas.microsoft.com/office/powerpoint/2010/main" val="41445683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BC0105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87BD31"/>
                                      </p:to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BC0105"/>
                                      </p:to>
                                    </p:animClr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BC0105"/>
                                      </p:to>
                                    </p:animClr>
                                    <p:set>
                                      <p:cBhvr>
                                        <p:cTn id="2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Question 5</a:t>
            </a:r>
          </a:p>
        </p:txBody>
      </p:sp>
      <p:sp>
        <p:nvSpPr>
          <p:cNvPr id="4" name="Title 20"/>
          <p:cNvSpPr txBox="1">
            <a:spLocks/>
          </p:cNvSpPr>
          <p:nvPr/>
        </p:nvSpPr>
        <p:spPr>
          <a:xfrm>
            <a:off x="457198" y="1637718"/>
            <a:ext cx="8220075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pPr algn="ctr"/>
            <a:r>
              <a:rPr lang="en-GB" sz="2800" b="0" dirty="0">
                <a:latin typeface="+mn-lt"/>
              </a:rPr>
              <a:t>How many days are on a traditional </a:t>
            </a:r>
            <a:br>
              <a:rPr lang="en-GB" sz="2800" b="0" dirty="0">
                <a:latin typeface="+mn-lt"/>
              </a:rPr>
            </a:br>
            <a:r>
              <a:rPr lang="en-GB" sz="2800" b="0" dirty="0">
                <a:latin typeface="+mn-lt"/>
              </a:rPr>
              <a:t>advent calendar?</a:t>
            </a:r>
          </a:p>
        </p:txBody>
      </p:sp>
      <p:sp>
        <p:nvSpPr>
          <p:cNvPr id="3" name="a"/>
          <p:cNvSpPr/>
          <p:nvPr/>
        </p:nvSpPr>
        <p:spPr>
          <a:xfrm>
            <a:off x="687897" y="2903734"/>
            <a:ext cx="3615655" cy="1265593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BC010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A) 26  </a:t>
            </a:r>
          </a:p>
        </p:txBody>
      </p:sp>
      <p:sp>
        <p:nvSpPr>
          <p:cNvPr id="7" name="c"/>
          <p:cNvSpPr/>
          <p:nvPr/>
        </p:nvSpPr>
        <p:spPr>
          <a:xfrm>
            <a:off x="687897" y="4387440"/>
            <a:ext cx="3615655" cy="1265593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BC010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C) 12 </a:t>
            </a:r>
          </a:p>
        </p:txBody>
      </p:sp>
      <p:sp>
        <p:nvSpPr>
          <p:cNvPr id="8" name="b"/>
          <p:cNvSpPr/>
          <p:nvPr/>
        </p:nvSpPr>
        <p:spPr>
          <a:xfrm>
            <a:off x="4806101" y="2903734"/>
            <a:ext cx="3615655" cy="1265593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BC010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B) 24  </a:t>
            </a:r>
          </a:p>
        </p:txBody>
      </p:sp>
      <p:sp>
        <p:nvSpPr>
          <p:cNvPr id="9" name="d"/>
          <p:cNvSpPr/>
          <p:nvPr/>
        </p:nvSpPr>
        <p:spPr>
          <a:xfrm>
            <a:off x="4806101" y="4387440"/>
            <a:ext cx="3615655" cy="1265593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BC010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D) 5 </a:t>
            </a:r>
          </a:p>
        </p:txBody>
      </p:sp>
    </p:spTree>
    <p:extLst>
      <p:ext uri="{BB962C8B-B14F-4D97-AF65-F5344CB8AC3E}">
        <p14:creationId xmlns:p14="http://schemas.microsoft.com/office/powerpoint/2010/main" val="4222833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87BD31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BC0105"/>
                                      </p:to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BC0105"/>
                                      </p:to>
                                    </p:animClr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BC0105"/>
                                      </p:to>
                                    </p:animClr>
                                    <p:set>
                                      <p:cBhvr>
                                        <p:cTn id="2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8E00EB9-920E-4D55-89D1-29CAA41452A4}"/>
              </a:ext>
            </a:extLst>
          </p:cNvPr>
          <p:cNvSpPr/>
          <p:nvPr/>
        </p:nvSpPr>
        <p:spPr>
          <a:xfrm>
            <a:off x="233569" y="203752"/>
            <a:ext cx="8676861" cy="6450496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800" dirty="0">
                <a:solidFill>
                  <a:schemeClr val="tx1"/>
                </a:solidFill>
              </a:rPr>
              <a:t>Let’s see how you did! </a:t>
            </a:r>
          </a:p>
          <a:p>
            <a:pPr algn="ctr"/>
            <a:endParaRPr lang="en-GB" sz="4800" dirty="0">
              <a:solidFill>
                <a:schemeClr val="tx1"/>
              </a:solidFill>
            </a:endParaRPr>
          </a:p>
          <a:p>
            <a:pPr algn="ctr"/>
            <a:r>
              <a:rPr lang="en-GB" sz="4800" dirty="0">
                <a:solidFill>
                  <a:schemeClr val="tx1"/>
                </a:solidFill>
              </a:rPr>
              <a:t>We are going to mark your quizzes!</a:t>
            </a:r>
          </a:p>
        </p:txBody>
      </p:sp>
      <p:sp>
        <p:nvSpPr>
          <p:cNvPr id="3" name="Star: 5 Points 2">
            <a:extLst>
              <a:ext uri="{FF2B5EF4-FFF2-40B4-BE49-F238E27FC236}">
                <a16:creationId xmlns:a16="http://schemas.microsoft.com/office/drawing/2014/main" id="{410647F8-CE4A-4CBE-AFC5-AE1F339D1AF6}"/>
              </a:ext>
            </a:extLst>
          </p:cNvPr>
          <p:cNvSpPr/>
          <p:nvPr/>
        </p:nvSpPr>
        <p:spPr>
          <a:xfrm>
            <a:off x="924339" y="5098774"/>
            <a:ext cx="1321904" cy="983974"/>
          </a:xfrm>
          <a:prstGeom prst="star5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Star: 5 Points 3">
            <a:extLst>
              <a:ext uri="{FF2B5EF4-FFF2-40B4-BE49-F238E27FC236}">
                <a16:creationId xmlns:a16="http://schemas.microsoft.com/office/drawing/2014/main" id="{7070E4A7-4E86-4E2B-AB77-5697C7E73E4F}"/>
              </a:ext>
            </a:extLst>
          </p:cNvPr>
          <p:cNvSpPr/>
          <p:nvPr/>
        </p:nvSpPr>
        <p:spPr>
          <a:xfrm>
            <a:off x="6897757" y="4909931"/>
            <a:ext cx="1321904" cy="983974"/>
          </a:xfrm>
          <a:prstGeom prst="star5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02037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DCB5FAEE-CC91-4608-92BD-1007FC9F45E5}" vid="{49F44A1D-5DD0-448D-A9E8-9C9190F1A6E6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4923</TotalTime>
  <Words>579</Words>
  <Application>Microsoft Office PowerPoint</Application>
  <PresentationFormat>On-screen Show (4:3)</PresentationFormat>
  <Paragraphs>132</Paragraphs>
  <Slides>26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30" baseType="lpstr">
      <vt:lpstr>Arial</vt:lpstr>
      <vt:lpstr>Twinkl</vt:lpstr>
      <vt:lpstr>Calibri</vt:lpstr>
      <vt:lpstr>Office Theme</vt:lpstr>
      <vt:lpstr>PowerPoint Presentation</vt:lpstr>
      <vt:lpstr>Round 1: Nativity</vt:lpstr>
      <vt:lpstr>Question 1</vt:lpstr>
      <vt:lpstr>Question 2</vt:lpstr>
      <vt:lpstr>Question 3</vt:lpstr>
      <vt:lpstr>Question 4</vt:lpstr>
      <vt:lpstr>Question 5</vt:lpstr>
      <vt:lpstr>Round 2: Christmas Carols</vt:lpstr>
      <vt:lpstr>Question 1</vt:lpstr>
      <vt:lpstr>Question 2</vt:lpstr>
      <vt:lpstr>Question 3</vt:lpstr>
      <vt:lpstr>Question 4</vt:lpstr>
      <vt:lpstr>Question 5</vt:lpstr>
      <vt:lpstr>Round 3: Santa</vt:lpstr>
      <vt:lpstr>Question 1</vt:lpstr>
      <vt:lpstr>Question 2</vt:lpstr>
      <vt:lpstr>Question 3</vt:lpstr>
      <vt:lpstr>Question 4</vt:lpstr>
      <vt:lpstr>Question 5</vt:lpstr>
      <vt:lpstr>Round 4:  General Christmas Questions</vt:lpstr>
      <vt:lpstr>Question 1</vt:lpstr>
      <vt:lpstr>Question 2</vt:lpstr>
      <vt:lpstr>Question 3</vt:lpstr>
      <vt:lpstr>Question 4</vt:lpstr>
      <vt:lpstr>Question 5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Eleanor Cundey</dc:creator>
  <cp:lastModifiedBy>alice watton</cp:lastModifiedBy>
  <cp:revision>27</cp:revision>
  <dcterms:created xsi:type="dcterms:W3CDTF">2018-11-30T10:12:24Z</dcterms:created>
  <dcterms:modified xsi:type="dcterms:W3CDTF">2020-12-13T15:49:05Z</dcterms:modified>
</cp:coreProperties>
</file>