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16F4-F1AC-45A0-8B1D-E121752734B7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336DC-8AD7-45CC-9B2C-62DB08D7D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437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16F4-F1AC-45A0-8B1D-E121752734B7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336DC-8AD7-45CC-9B2C-62DB08D7D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406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16F4-F1AC-45A0-8B1D-E121752734B7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336DC-8AD7-45CC-9B2C-62DB08D7D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311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16F4-F1AC-45A0-8B1D-E121752734B7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336DC-8AD7-45CC-9B2C-62DB08D7D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489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16F4-F1AC-45A0-8B1D-E121752734B7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336DC-8AD7-45CC-9B2C-62DB08D7D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966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16F4-F1AC-45A0-8B1D-E121752734B7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336DC-8AD7-45CC-9B2C-62DB08D7D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11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16F4-F1AC-45A0-8B1D-E121752734B7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336DC-8AD7-45CC-9B2C-62DB08D7D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686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16F4-F1AC-45A0-8B1D-E121752734B7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336DC-8AD7-45CC-9B2C-62DB08D7D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962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16F4-F1AC-45A0-8B1D-E121752734B7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336DC-8AD7-45CC-9B2C-62DB08D7D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802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16F4-F1AC-45A0-8B1D-E121752734B7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336DC-8AD7-45CC-9B2C-62DB08D7D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514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16F4-F1AC-45A0-8B1D-E121752734B7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336DC-8AD7-45CC-9B2C-62DB08D7D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8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A16F4-F1AC-45A0-8B1D-E121752734B7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9336DC-8AD7-45CC-9B2C-62DB08D7D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238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1770s England vs 1770s Australia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80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Dorset, England </a:t>
            </a:r>
            <a:endParaRPr lang="en-GB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7848872" cy="5146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620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69154"/>
            <a:ext cx="8367110" cy="5084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813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069"/>
            <a:ext cx="8787434" cy="6483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41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Botany Bay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2" y="1412776"/>
            <a:ext cx="8957092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2155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76982"/>
            <a:ext cx="8424936" cy="562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524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43" y="1484784"/>
            <a:ext cx="8855452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201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20F3382-B387-4EDD-A06C-FE02D3EC58C5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infopath/2007/PartnerControl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1008BE7-465F-4645-B5DB-62BD72B31E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BA748A4-4A27-40A8-948E-3FA4244999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1292</TotalTime>
  <Words>10</Words>
  <Application>Microsoft Office PowerPoint</Application>
  <PresentationFormat>On-screen Show (4:3)</PresentationFormat>
  <Paragraphs>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1770s England vs 1770s Australia</vt:lpstr>
      <vt:lpstr>Dorset, England </vt:lpstr>
      <vt:lpstr>PowerPoint Presentation</vt:lpstr>
      <vt:lpstr>PowerPoint Presentation</vt:lpstr>
      <vt:lpstr>Botany Bay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1770s England vs 1770s Australia</dc:title>
  <dc:creator>Sims</dc:creator>
  <cp:lastModifiedBy>Rebecca Bailey</cp:lastModifiedBy>
  <cp:revision>1</cp:revision>
  <dcterms:created xsi:type="dcterms:W3CDTF">2020-05-15T19:05:46Z</dcterms:created>
  <dcterms:modified xsi:type="dcterms:W3CDTF">2021-05-25T07:28:43Z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