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C5242-736D-4BCA-84EC-404514E8EB3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BC81F-8A13-4B7C-8B40-2169904A5F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062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C5242-736D-4BCA-84EC-404514E8EB3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BC81F-8A13-4B7C-8B40-2169904A5F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45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C5242-736D-4BCA-84EC-404514E8EB3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BC81F-8A13-4B7C-8B40-2169904A5F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62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C5242-736D-4BCA-84EC-404514E8EB3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BC81F-8A13-4B7C-8B40-2169904A5F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387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C5242-736D-4BCA-84EC-404514E8EB3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BC81F-8A13-4B7C-8B40-2169904A5F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542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C5242-736D-4BCA-84EC-404514E8EB3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BC81F-8A13-4B7C-8B40-2169904A5F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995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C5242-736D-4BCA-84EC-404514E8EB3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BC81F-8A13-4B7C-8B40-2169904A5F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408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C5242-736D-4BCA-84EC-404514E8EB3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BC81F-8A13-4B7C-8B40-2169904A5F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106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C5242-736D-4BCA-84EC-404514E8EB3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BC81F-8A13-4B7C-8B40-2169904A5F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115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C5242-736D-4BCA-84EC-404514E8EB3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BC81F-8A13-4B7C-8B40-2169904A5F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191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C5242-736D-4BCA-84EC-404514E8EB3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BC81F-8A13-4B7C-8B40-2169904A5F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902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BC5242-736D-4BCA-84EC-404514E8EB35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FBC81F-8A13-4B7C-8B40-2169904A5F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804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1154" y="1005840"/>
            <a:ext cx="97840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HfW cursive" panose="00000500000000000000" pitchFamily="2" charset="0"/>
              </a:rPr>
              <a:t>She has got fish and milk.  </a:t>
            </a:r>
            <a:endParaRPr lang="en-GB" sz="8000" dirty="0">
              <a:latin typeface="HfW cursive" panose="00000500000000000000" pitchFamily="2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535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339"/>
    </mc:Choice>
    <mc:Fallback>
      <p:transition spd="slow" advTm="1003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Widescreen</PresentationFormat>
  <Paragraphs>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HfW 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1</cp:revision>
  <dcterms:created xsi:type="dcterms:W3CDTF">2021-01-21T16:08:30Z</dcterms:created>
  <dcterms:modified xsi:type="dcterms:W3CDTF">2021-01-21T16:08:43Z</dcterms:modified>
</cp:coreProperties>
</file>