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305" r:id="rId2"/>
    <p:sldId id="258" r:id="rId3"/>
    <p:sldId id="263" r:id="rId4"/>
    <p:sldId id="264" r:id="rId5"/>
    <p:sldId id="294" r:id="rId6"/>
    <p:sldId id="289" r:id="rId7"/>
    <p:sldId id="295" r:id="rId8"/>
    <p:sldId id="296" r:id="rId9"/>
    <p:sldId id="290" r:id="rId10"/>
    <p:sldId id="311" r:id="rId11"/>
    <p:sldId id="306" r:id="rId12"/>
    <p:sldId id="309" r:id="rId13"/>
    <p:sldId id="310" r:id="rId14"/>
    <p:sldId id="312" r:id="rId15"/>
    <p:sldId id="313" r:id="rId16"/>
    <p:sldId id="291" r:id="rId17"/>
    <p:sldId id="315" r:id="rId18"/>
    <p:sldId id="321" r:id="rId19"/>
    <p:sldId id="292" r:id="rId20"/>
    <p:sldId id="297" r:id="rId21"/>
    <p:sldId id="293" r:id="rId22"/>
    <p:sldId id="323" r:id="rId23"/>
    <p:sldId id="322" r:id="rId24"/>
    <p:sldId id="267" r:id="rId25"/>
  </p:sldIdLst>
  <p:sldSz cx="9144000" cy="6858000" type="screen4x3"/>
  <p:notesSz cx="6858000" cy="9144000"/>
  <p:embeddedFontLst>
    <p:embeddedFont>
      <p:font typeface="Roboto" panose="020B0604020202020204" charset="0"/>
      <p:regular r:id="rId28"/>
      <p:bold r:id="rId29"/>
      <p:italic r:id="rId30"/>
      <p:boldItalic r:id="rId31"/>
    </p:embeddedFont>
    <p:embeddedFont>
      <p:font typeface="Twinkl" panose="020B0604020202020204" charset="0"/>
      <p:regular r:id="rId32"/>
      <p:bold r:id="rId33"/>
    </p:embeddedFont>
    <p:embeddedFont>
      <p:font typeface="Calibri" panose="020F0502020204030204" pitchFamily="34" charset="0"/>
      <p:regular r:id="rId34"/>
      <p:bold r:id="rId35"/>
      <p:italic r:id="rId36"/>
      <p:boldItalic r:id="rId37"/>
    </p:embeddedFont>
    <p:embeddedFont>
      <p:font typeface="Sassoon Infant Rg" panose="02000503030000020003" charset="0"/>
      <p:regular r:id="rId38"/>
      <p:bold r:id="rId39"/>
    </p:embeddedFont>
    <p:embeddedFont>
      <p:font typeface="Twinkl SemiBold" charset="0"/>
      <p:regular r:id="rId40"/>
      <p:bold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8E9"/>
    <a:srgbClr val="F9F9F9"/>
    <a:srgbClr val="8D358B"/>
    <a:srgbClr val="FDFDFD"/>
    <a:srgbClr val="EDD1ED"/>
    <a:srgbClr val="ACDDFC"/>
    <a:srgbClr val="2DB6BC"/>
    <a:srgbClr val="F08115"/>
    <a:srgbClr val="019542"/>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showGuides="1">
      <p:cViewPr varScale="1">
        <p:scale>
          <a:sx n="69" d="100"/>
          <a:sy n="69" d="100"/>
        </p:scale>
        <p:origin x="1224" y="4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20/02/2022</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20/02/2022</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 Target="slide19.xml"/><Relationship Id="rId1" Type="http://schemas.openxmlformats.org/officeDocument/2006/relationships/slideLayout" Target="../slideLayouts/slideLayout4.xml"/><Relationship Id="rId5" Type="http://schemas.openxmlformats.org/officeDocument/2006/relationships/slide" Target="slide16.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501463" y="6464797"/>
            <a:ext cx="4141075"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Roboto" panose="02000000000000000000" pitchFamily="2" charset="0"/>
                <a:ea typeface="Calibri" panose="020F0502020204030204" pitchFamily="34" charset="0"/>
                <a:cs typeface="Arial" panose="020B0604020202020204" pitchFamily="34" charset="0"/>
              </a:rPr>
              <a:t>PSHE and Citizenship | LKS2 | Relationships | VIPs | Fabulous Friends | Lesson 2</a:t>
            </a:r>
            <a:endParaRPr lang="en-GB" sz="800" dirty="0">
              <a:solidFill>
                <a:srgbClr val="FFFFFF"/>
              </a:solidFill>
              <a:latin typeface="Roboto" panose="02000000000000000000" pitchFamily="2"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Roboto" panose="02000000000000000000" pitchFamily="2" charset="0"/>
                <a:cs typeface="Arial" panose="020B0604020202020204" pitchFamily="34" charset="0"/>
              </a:rPr>
              <a:t>Relationships | VIPs</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Roboto" panose="02000000000000000000" pitchFamily="2"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can explain how to make and keep fabulous friends.</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explain why we need new friends. </a:t>
            </a:r>
          </a:p>
          <a:p>
            <a:r>
              <a:rPr lang="en-GB" dirty="0">
                <a:latin typeface="Twinkl" pitchFamily="50" charset="0"/>
              </a:rPr>
              <a:t>I can suggest different ways we can make new friends.</a:t>
            </a:r>
          </a:p>
          <a:p>
            <a:r>
              <a:rPr lang="en-GB" dirty="0">
                <a:latin typeface="Twinkl" pitchFamily="50" charset="0"/>
              </a:rPr>
              <a:t>I can describe ways to treat my friends to ensure we stay friends.</a:t>
            </a: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p:nvPr/>
        </p:nvSpPr>
        <p:spPr>
          <a:xfrm>
            <a:off x="539750" y="549276"/>
            <a:ext cx="7848600" cy="5759450"/>
          </a:xfrm>
          <a:prstGeom prst="rect">
            <a:avLst/>
          </a:prstGeom>
          <a:solidFill>
            <a:srgbClr val="EDD1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9896" y="975600"/>
            <a:ext cx="4381028" cy="5882400"/>
          </a:xfrm>
          <a:prstGeom prst="rect">
            <a:avLst/>
          </a:prstGeom>
        </p:spPr>
      </p:pic>
      <p:sp>
        <p:nvSpPr>
          <p:cNvPr id="33" name="Rectangular Callout 32"/>
          <p:cNvSpPr/>
          <p:nvPr/>
        </p:nvSpPr>
        <p:spPr>
          <a:xfrm>
            <a:off x="4214769" y="975600"/>
            <a:ext cx="3047684" cy="1996200"/>
          </a:xfrm>
          <a:prstGeom prst="wedgeRectCallout">
            <a:avLst>
              <a:gd name="adj1" fmla="val -65837"/>
              <a:gd name="adj2" fmla="val 39596"/>
            </a:avLst>
          </a:prstGeom>
          <a:solidFill>
            <a:srgbClr val="FDFDFD"/>
          </a:solidFill>
          <a:ln w="3810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rgbClr val="1C1C1C"/>
                </a:solidFill>
                <a:ea typeface="Calibri" panose="020F0502020204030204" pitchFamily="34" charset="0"/>
                <a:cs typeface="BPreplay"/>
              </a:rPr>
              <a:t>Why is friendship important?</a:t>
            </a:r>
          </a:p>
        </p:txBody>
      </p:sp>
      <p:grpSp>
        <p:nvGrpSpPr>
          <p:cNvPr id="36" name="Group 35"/>
          <p:cNvGrpSpPr/>
          <p:nvPr/>
        </p:nvGrpSpPr>
        <p:grpSpPr>
          <a:xfrm>
            <a:off x="5173579" y="3224463"/>
            <a:ext cx="3092116" cy="2683042"/>
            <a:chOff x="5173579" y="3224463"/>
            <a:chExt cx="3092116" cy="2683042"/>
          </a:xfrm>
        </p:grpSpPr>
        <p:sp>
          <p:nvSpPr>
            <p:cNvPr id="34" name="Rectangle 33"/>
            <p:cNvSpPr/>
            <p:nvPr/>
          </p:nvSpPr>
          <p:spPr>
            <a:xfrm>
              <a:off x="5173579" y="3224463"/>
              <a:ext cx="3092116" cy="2683042"/>
            </a:xfrm>
            <a:prstGeom prst="rect">
              <a:avLst/>
            </a:prstGeom>
            <a:solidFill>
              <a:srgbClr val="FDFDFD"/>
            </a:solidFill>
            <a:ln w="3810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28734" y="3455152"/>
              <a:ext cx="2781805" cy="2370221"/>
            </a:xfrm>
            <a:prstGeom prst="rect">
              <a:avLst/>
            </a:prstGeom>
          </p:spPr>
        </p:pic>
      </p:grpSp>
      <p:pic>
        <p:nvPicPr>
          <p:cNvPr id="30" name="Picture 2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63492" y="1281268"/>
            <a:ext cx="4363632" cy="5576732"/>
          </a:xfrm>
          <a:prstGeom prst="rect">
            <a:avLst/>
          </a:prstGeom>
        </p:spPr>
      </p:pic>
      <p:sp>
        <p:nvSpPr>
          <p:cNvPr id="37" name="Rectangular Callout 36"/>
          <p:cNvSpPr/>
          <p:nvPr/>
        </p:nvSpPr>
        <p:spPr>
          <a:xfrm>
            <a:off x="1585163" y="975600"/>
            <a:ext cx="3047684" cy="1996200"/>
          </a:xfrm>
          <a:prstGeom prst="wedgeRectCallout">
            <a:avLst>
              <a:gd name="adj1" fmla="val 78308"/>
              <a:gd name="adj2" fmla="val 42583"/>
            </a:avLst>
          </a:prstGeom>
          <a:solidFill>
            <a:srgbClr val="FDFDFD"/>
          </a:solidFill>
          <a:ln w="3810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rgbClr val="1C1C1C"/>
                </a:solidFill>
                <a:ea typeface="Calibri" panose="020F0502020204030204" pitchFamily="34" charset="0"/>
                <a:cs typeface="BPreplay"/>
              </a:rPr>
              <a:t>What makes a great friendship?</a:t>
            </a:r>
          </a:p>
        </p:txBody>
      </p:sp>
      <p:grpSp>
        <p:nvGrpSpPr>
          <p:cNvPr id="43" name="Group 42"/>
          <p:cNvGrpSpPr/>
          <p:nvPr/>
        </p:nvGrpSpPr>
        <p:grpSpPr>
          <a:xfrm>
            <a:off x="775528" y="3409783"/>
            <a:ext cx="3092116" cy="2683042"/>
            <a:chOff x="755650" y="3409783"/>
            <a:chExt cx="3092116" cy="2683042"/>
          </a:xfrm>
        </p:grpSpPr>
        <p:sp>
          <p:nvSpPr>
            <p:cNvPr id="39" name="Rectangle 38"/>
            <p:cNvSpPr/>
            <p:nvPr/>
          </p:nvSpPr>
          <p:spPr>
            <a:xfrm>
              <a:off x="755650" y="3409783"/>
              <a:ext cx="3092116" cy="2683042"/>
            </a:xfrm>
            <a:prstGeom prst="rect">
              <a:avLst/>
            </a:prstGeom>
            <a:solidFill>
              <a:srgbClr val="FDFDFD"/>
            </a:solidFill>
            <a:ln w="3810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7427" y="3589600"/>
              <a:ext cx="2830173" cy="2486079"/>
            </a:xfrm>
            <a:prstGeom prst="rect">
              <a:avLst/>
            </a:prstGeom>
          </p:spPr>
        </p:pic>
      </p:grpSp>
      <p:pic>
        <p:nvPicPr>
          <p:cNvPr id="45" name="Picture 4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4099" y="1786205"/>
            <a:ext cx="3823625" cy="5133976"/>
          </a:xfrm>
          <a:prstGeom prst="rect">
            <a:avLst/>
          </a:prstGeom>
        </p:spPr>
      </p:pic>
      <p:pic>
        <p:nvPicPr>
          <p:cNvPr id="46" name="Picture 4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14386" y="2033447"/>
            <a:ext cx="3823728" cy="4886734"/>
          </a:xfrm>
          <a:prstGeom prst="rect">
            <a:avLst/>
          </a:prstGeom>
        </p:spPr>
      </p:pic>
      <p:sp>
        <p:nvSpPr>
          <p:cNvPr id="47" name="Rectangular Callout 46"/>
          <p:cNvSpPr/>
          <p:nvPr/>
        </p:nvSpPr>
        <p:spPr>
          <a:xfrm>
            <a:off x="3244937" y="1900973"/>
            <a:ext cx="2087114" cy="1014455"/>
          </a:xfrm>
          <a:prstGeom prst="wedgeRectCallout">
            <a:avLst>
              <a:gd name="adj1" fmla="val -68165"/>
              <a:gd name="adj2" fmla="val 43002"/>
            </a:avLst>
          </a:prstGeom>
          <a:solidFill>
            <a:srgbClr val="FDFDFD"/>
          </a:solidFill>
          <a:ln w="3810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rgbClr val="1C1C1C"/>
                </a:solidFill>
                <a:ea typeface="Calibri" panose="020F0502020204030204" pitchFamily="34" charset="0"/>
                <a:cs typeface="BPreplay"/>
              </a:rPr>
              <a:t>Why is friendship important?</a:t>
            </a:r>
          </a:p>
        </p:txBody>
      </p:sp>
      <p:sp>
        <p:nvSpPr>
          <p:cNvPr id="48" name="Rectangular Callout 47"/>
          <p:cNvSpPr/>
          <p:nvPr/>
        </p:nvSpPr>
        <p:spPr>
          <a:xfrm>
            <a:off x="3456503" y="3322813"/>
            <a:ext cx="2215990" cy="1003766"/>
          </a:xfrm>
          <a:prstGeom prst="wedgeRectCallout">
            <a:avLst>
              <a:gd name="adj1" fmla="val 68566"/>
              <a:gd name="adj2" fmla="val 1443"/>
            </a:avLst>
          </a:prstGeom>
          <a:solidFill>
            <a:srgbClr val="FDFDFD"/>
          </a:solidFill>
          <a:ln w="3810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rgbClr val="1C1C1C"/>
                </a:solidFill>
                <a:ea typeface="Calibri" panose="020F0502020204030204" pitchFamily="34" charset="0"/>
                <a:cs typeface="BPreplay"/>
              </a:rPr>
              <a:t>What makes a great friendship?</a:t>
            </a:r>
          </a:p>
        </p:txBody>
      </p:sp>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1000"/>
                                        <p:tgtEl>
                                          <p:spTgt spid="33"/>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xit" presetSubtype="2" fill="hold" nodeType="clickEffect">
                                  <p:stCondLst>
                                    <p:cond delay="0"/>
                                  </p:stCondLst>
                                  <p:childTnLst>
                                    <p:animEffect transition="out" filter="wipe(right)">
                                      <p:cBhvr>
                                        <p:cTn id="19" dur="1000"/>
                                        <p:tgtEl>
                                          <p:spTgt spid="2"/>
                                        </p:tgtEl>
                                      </p:cBhvr>
                                    </p:animEffect>
                                    <p:set>
                                      <p:cBhvr>
                                        <p:cTn id="20" dur="1" fill="hold">
                                          <p:stCondLst>
                                            <p:cond delay="999"/>
                                          </p:stCondLst>
                                        </p:cTn>
                                        <p:tgtEl>
                                          <p:spTgt spid="2"/>
                                        </p:tgtEl>
                                        <p:attrNameLst>
                                          <p:attrName>style.visibility</p:attrName>
                                        </p:attrNameLst>
                                      </p:cBhvr>
                                      <p:to>
                                        <p:strVal val="hidden"/>
                                      </p:to>
                                    </p:set>
                                  </p:childTnLst>
                                </p:cTn>
                              </p:par>
                              <p:par>
                                <p:cTn id="21" presetID="22" presetClass="exit" presetSubtype="2" fill="hold" grpId="1" nodeType="withEffect">
                                  <p:stCondLst>
                                    <p:cond delay="0"/>
                                  </p:stCondLst>
                                  <p:childTnLst>
                                    <p:animEffect transition="out" filter="wipe(right)">
                                      <p:cBhvr>
                                        <p:cTn id="22" dur="1000"/>
                                        <p:tgtEl>
                                          <p:spTgt spid="33"/>
                                        </p:tgtEl>
                                      </p:cBhvr>
                                    </p:animEffect>
                                    <p:set>
                                      <p:cBhvr>
                                        <p:cTn id="23" dur="1" fill="hold">
                                          <p:stCondLst>
                                            <p:cond delay="999"/>
                                          </p:stCondLst>
                                        </p:cTn>
                                        <p:tgtEl>
                                          <p:spTgt spid="33"/>
                                        </p:tgtEl>
                                        <p:attrNameLst>
                                          <p:attrName>style.visibility</p:attrName>
                                        </p:attrNameLst>
                                      </p:cBhvr>
                                      <p:to>
                                        <p:strVal val="hidden"/>
                                      </p:to>
                                    </p:set>
                                  </p:childTnLst>
                                </p:cTn>
                              </p:par>
                              <p:par>
                                <p:cTn id="24" presetID="22" presetClass="exit" presetSubtype="2" fill="hold" nodeType="withEffect">
                                  <p:stCondLst>
                                    <p:cond delay="0"/>
                                  </p:stCondLst>
                                  <p:childTnLst>
                                    <p:animEffect transition="out" filter="wipe(right)">
                                      <p:cBhvr>
                                        <p:cTn id="25" dur="1000"/>
                                        <p:tgtEl>
                                          <p:spTgt spid="36"/>
                                        </p:tgtEl>
                                      </p:cBhvr>
                                    </p:animEffect>
                                    <p:set>
                                      <p:cBhvr>
                                        <p:cTn id="26" dur="1" fill="hold">
                                          <p:stCondLst>
                                            <p:cond delay="999"/>
                                          </p:stCondLst>
                                        </p:cTn>
                                        <p:tgtEl>
                                          <p:spTgt spid="36"/>
                                        </p:tgtEl>
                                        <p:attrNameLst>
                                          <p:attrName>style.visibility</p:attrName>
                                        </p:attrNameLst>
                                      </p:cBhvr>
                                      <p:to>
                                        <p:strVal val="hidden"/>
                                      </p:to>
                                    </p:se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fade">
                                      <p:cBhvr>
                                        <p:cTn id="30" dur="500"/>
                                        <p:tgtEl>
                                          <p:spTgt spid="30"/>
                                        </p:tgtEl>
                                      </p:cBhvr>
                                    </p:animEffect>
                                  </p:childTnLst>
                                </p:cTn>
                              </p:par>
                            </p:childTnLst>
                          </p:cTn>
                        </p:par>
                        <p:par>
                          <p:cTn id="31" fill="hold">
                            <p:stCondLst>
                              <p:cond delay="1500"/>
                            </p:stCondLst>
                            <p:childTnLst>
                              <p:par>
                                <p:cTn id="32" presetID="22" presetClass="entr" presetSubtype="2" fill="hold" grpId="0" nodeType="after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wipe(right)">
                                      <p:cBhvr>
                                        <p:cTn id="34" dur="1000"/>
                                        <p:tgtEl>
                                          <p:spTgt spid="37"/>
                                        </p:tgtEl>
                                      </p:cBhvr>
                                    </p:animEffect>
                                  </p:childTnLst>
                                </p:cTn>
                              </p:par>
                            </p:childTnLst>
                          </p:cTn>
                        </p:par>
                        <p:par>
                          <p:cTn id="35" fill="hold">
                            <p:stCondLst>
                              <p:cond delay="2500"/>
                            </p:stCondLst>
                            <p:childTnLst>
                              <p:par>
                                <p:cTn id="36" presetID="10" presetClass="entr" presetSubtype="0"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xit" presetSubtype="8" fill="hold" nodeType="clickEffect">
                                  <p:stCondLst>
                                    <p:cond delay="0"/>
                                  </p:stCondLst>
                                  <p:childTnLst>
                                    <p:animEffect transition="out" filter="wipe(left)">
                                      <p:cBhvr>
                                        <p:cTn id="42" dur="1000"/>
                                        <p:tgtEl>
                                          <p:spTgt spid="30"/>
                                        </p:tgtEl>
                                      </p:cBhvr>
                                    </p:animEffect>
                                    <p:set>
                                      <p:cBhvr>
                                        <p:cTn id="43" dur="1" fill="hold">
                                          <p:stCondLst>
                                            <p:cond delay="999"/>
                                          </p:stCondLst>
                                        </p:cTn>
                                        <p:tgtEl>
                                          <p:spTgt spid="30"/>
                                        </p:tgtEl>
                                        <p:attrNameLst>
                                          <p:attrName>style.visibility</p:attrName>
                                        </p:attrNameLst>
                                      </p:cBhvr>
                                      <p:to>
                                        <p:strVal val="hidden"/>
                                      </p:to>
                                    </p:set>
                                  </p:childTnLst>
                                </p:cTn>
                              </p:par>
                              <p:par>
                                <p:cTn id="44" presetID="22" presetClass="exit" presetSubtype="8" fill="hold" grpId="1" nodeType="withEffect">
                                  <p:stCondLst>
                                    <p:cond delay="0"/>
                                  </p:stCondLst>
                                  <p:childTnLst>
                                    <p:animEffect transition="out" filter="wipe(left)">
                                      <p:cBhvr>
                                        <p:cTn id="45" dur="1000"/>
                                        <p:tgtEl>
                                          <p:spTgt spid="37"/>
                                        </p:tgtEl>
                                      </p:cBhvr>
                                    </p:animEffect>
                                    <p:set>
                                      <p:cBhvr>
                                        <p:cTn id="46" dur="1" fill="hold">
                                          <p:stCondLst>
                                            <p:cond delay="999"/>
                                          </p:stCondLst>
                                        </p:cTn>
                                        <p:tgtEl>
                                          <p:spTgt spid="37"/>
                                        </p:tgtEl>
                                        <p:attrNameLst>
                                          <p:attrName>style.visibility</p:attrName>
                                        </p:attrNameLst>
                                      </p:cBhvr>
                                      <p:to>
                                        <p:strVal val="hidden"/>
                                      </p:to>
                                    </p:set>
                                  </p:childTnLst>
                                </p:cTn>
                              </p:par>
                              <p:par>
                                <p:cTn id="47" presetID="22" presetClass="exit" presetSubtype="8" fill="hold" nodeType="withEffect">
                                  <p:stCondLst>
                                    <p:cond delay="0"/>
                                  </p:stCondLst>
                                  <p:childTnLst>
                                    <p:animEffect transition="out" filter="wipe(left)">
                                      <p:cBhvr>
                                        <p:cTn id="48" dur="1000"/>
                                        <p:tgtEl>
                                          <p:spTgt spid="43"/>
                                        </p:tgtEl>
                                      </p:cBhvr>
                                    </p:animEffect>
                                    <p:set>
                                      <p:cBhvr>
                                        <p:cTn id="49" dur="1" fill="hold">
                                          <p:stCondLst>
                                            <p:cond delay="999"/>
                                          </p:stCondLst>
                                        </p:cTn>
                                        <p:tgtEl>
                                          <p:spTgt spid="43"/>
                                        </p:tgtEl>
                                        <p:attrNameLst>
                                          <p:attrName>style.visibility</p:attrName>
                                        </p:attrNameLst>
                                      </p:cBhvr>
                                      <p:to>
                                        <p:strVal val="hidden"/>
                                      </p:to>
                                    </p:set>
                                  </p:childTnLst>
                                </p:cTn>
                              </p:par>
                            </p:childTnLst>
                          </p:cTn>
                        </p:par>
                        <p:par>
                          <p:cTn id="50" fill="hold">
                            <p:stCondLst>
                              <p:cond delay="1000"/>
                            </p:stCondLst>
                            <p:childTnLst>
                              <p:par>
                                <p:cTn id="51" presetID="42" presetClass="entr" presetSubtype="0" fill="hold"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fade">
                                      <p:cBhvr>
                                        <p:cTn id="53" dur="1000"/>
                                        <p:tgtEl>
                                          <p:spTgt spid="45"/>
                                        </p:tgtEl>
                                      </p:cBhvr>
                                    </p:animEffect>
                                    <p:anim calcmode="lin" valueType="num">
                                      <p:cBhvr>
                                        <p:cTn id="54" dur="1000" fill="hold"/>
                                        <p:tgtEl>
                                          <p:spTgt spid="45"/>
                                        </p:tgtEl>
                                        <p:attrNameLst>
                                          <p:attrName>ppt_x</p:attrName>
                                        </p:attrNameLst>
                                      </p:cBhvr>
                                      <p:tavLst>
                                        <p:tav tm="0">
                                          <p:val>
                                            <p:strVal val="#ppt_x"/>
                                          </p:val>
                                        </p:tav>
                                        <p:tav tm="100000">
                                          <p:val>
                                            <p:strVal val="#ppt_x"/>
                                          </p:val>
                                        </p:tav>
                                      </p:tavLst>
                                    </p:anim>
                                    <p:anim calcmode="lin" valueType="num">
                                      <p:cBhvr>
                                        <p:cTn id="55" dur="1000" fill="hold"/>
                                        <p:tgtEl>
                                          <p:spTgt spid="45"/>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46"/>
                                        </p:tgtEl>
                                        <p:attrNameLst>
                                          <p:attrName>style.visibility</p:attrName>
                                        </p:attrNameLst>
                                      </p:cBhvr>
                                      <p:to>
                                        <p:strVal val="visible"/>
                                      </p:to>
                                    </p:set>
                                    <p:animEffect transition="in" filter="fade">
                                      <p:cBhvr>
                                        <p:cTn id="58" dur="1000"/>
                                        <p:tgtEl>
                                          <p:spTgt spid="46"/>
                                        </p:tgtEl>
                                      </p:cBhvr>
                                    </p:animEffect>
                                    <p:anim calcmode="lin" valueType="num">
                                      <p:cBhvr>
                                        <p:cTn id="59" dur="1000" fill="hold"/>
                                        <p:tgtEl>
                                          <p:spTgt spid="46"/>
                                        </p:tgtEl>
                                        <p:attrNameLst>
                                          <p:attrName>ppt_x</p:attrName>
                                        </p:attrNameLst>
                                      </p:cBhvr>
                                      <p:tavLst>
                                        <p:tav tm="0">
                                          <p:val>
                                            <p:strVal val="#ppt_x"/>
                                          </p:val>
                                        </p:tav>
                                        <p:tav tm="100000">
                                          <p:val>
                                            <p:strVal val="#ppt_x"/>
                                          </p:val>
                                        </p:tav>
                                      </p:tavLst>
                                    </p:anim>
                                    <p:anim calcmode="lin" valueType="num">
                                      <p:cBhvr>
                                        <p:cTn id="60" dur="1000" fill="hold"/>
                                        <p:tgtEl>
                                          <p:spTgt spid="4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fade">
                                      <p:cBhvr>
                                        <p:cTn id="63" dur="1000"/>
                                        <p:tgtEl>
                                          <p:spTgt spid="47"/>
                                        </p:tgtEl>
                                      </p:cBhvr>
                                    </p:animEffect>
                                    <p:anim calcmode="lin" valueType="num">
                                      <p:cBhvr>
                                        <p:cTn id="64" dur="1000" fill="hold"/>
                                        <p:tgtEl>
                                          <p:spTgt spid="47"/>
                                        </p:tgtEl>
                                        <p:attrNameLst>
                                          <p:attrName>ppt_x</p:attrName>
                                        </p:attrNameLst>
                                      </p:cBhvr>
                                      <p:tavLst>
                                        <p:tav tm="0">
                                          <p:val>
                                            <p:strVal val="#ppt_x"/>
                                          </p:val>
                                        </p:tav>
                                        <p:tav tm="100000">
                                          <p:val>
                                            <p:strVal val="#ppt_x"/>
                                          </p:val>
                                        </p:tav>
                                      </p:tavLst>
                                    </p:anim>
                                    <p:anim calcmode="lin" valueType="num">
                                      <p:cBhvr>
                                        <p:cTn id="65" dur="1000" fill="hold"/>
                                        <p:tgtEl>
                                          <p:spTgt spid="4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fade">
                                      <p:cBhvr>
                                        <p:cTn id="68" dur="1000"/>
                                        <p:tgtEl>
                                          <p:spTgt spid="48"/>
                                        </p:tgtEl>
                                      </p:cBhvr>
                                    </p:animEffect>
                                    <p:anim calcmode="lin" valueType="num">
                                      <p:cBhvr>
                                        <p:cTn id="69" dur="1000" fill="hold"/>
                                        <p:tgtEl>
                                          <p:spTgt spid="48"/>
                                        </p:tgtEl>
                                        <p:attrNameLst>
                                          <p:attrName>ppt_x</p:attrName>
                                        </p:attrNameLst>
                                      </p:cBhvr>
                                      <p:tavLst>
                                        <p:tav tm="0">
                                          <p:val>
                                            <p:strVal val="#ppt_x"/>
                                          </p:val>
                                        </p:tav>
                                        <p:tav tm="100000">
                                          <p:val>
                                            <p:strVal val="#ppt_x"/>
                                          </p:val>
                                        </p:tav>
                                      </p:tavLst>
                                    </p:anim>
                                    <p:anim calcmode="lin" valueType="num">
                                      <p:cBhvr>
                                        <p:cTn id="70"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3" grpId="1" animBg="1"/>
      <p:bldP spid="37" grpId="0" animBg="1"/>
      <p:bldP spid="37" grpId="1" animBg="1"/>
      <p:bldP spid="47" grpId="0" animBg="1"/>
      <p:bldP spid="4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a:spLocks noGrp="1"/>
          </p:cNvSpPr>
          <p:nvPr>
            <p:ph type="title"/>
          </p:nvPr>
        </p:nvSpPr>
        <p:spPr>
          <a:xfrm>
            <a:off x="457198" y="478895"/>
            <a:ext cx="8220075" cy="994306"/>
          </a:xfrm>
        </p:spPr>
        <p:txBody>
          <a:bodyPr/>
          <a:lstStyle/>
          <a:p>
            <a:r>
              <a:rPr lang="en-GB" dirty="0"/>
              <a:t>Friends</a:t>
            </a:r>
          </a:p>
        </p:txBody>
      </p:sp>
      <p:pic>
        <p:nvPicPr>
          <p:cNvPr id="18" name="Whole Class">
            <a:extLst>
              <a:ext uri="{FF2B5EF4-FFF2-40B4-BE49-F238E27FC236}">
                <a16:creationId xmlns:a16="http://schemas.microsoft.com/office/drawing/2014/main" id="{FBCCEA63-3D51-4AB4-BA7B-CB47922FACA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grpSp>
        <p:nvGrpSpPr>
          <p:cNvPr id="19" name="Group 18">
            <a:extLst>
              <a:ext uri="{FF2B5EF4-FFF2-40B4-BE49-F238E27FC236}">
                <a16:creationId xmlns:a16="http://schemas.microsoft.com/office/drawing/2014/main" id="{90EE527B-733C-417B-B455-1FEC6A331293}"/>
              </a:ext>
            </a:extLst>
          </p:cNvPr>
          <p:cNvGrpSpPr/>
          <p:nvPr/>
        </p:nvGrpSpPr>
        <p:grpSpPr>
          <a:xfrm>
            <a:off x="613083" y="2247769"/>
            <a:ext cx="3067438" cy="1691550"/>
            <a:chOff x="1361715" y="2256289"/>
            <a:chExt cx="3067438" cy="1691550"/>
          </a:xfrm>
        </p:grpSpPr>
        <p:sp>
          <p:nvSpPr>
            <p:cNvPr id="22" name="Thought Bubble: Cloud 8">
              <a:extLst>
                <a:ext uri="{FF2B5EF4-FFF2-40B4-BE49-F238E27FC236}">
                  <a16:creationId xmlns:a16="http://schemas.microsoft.com/office/drawing/2014/main" id="{638AA542-8C46-4B59-BE57-4788744FB832}"/>
                </a:ext>
              </a:extLst>
            </p:cNvPr>
            <p:cNvSpPr/>
            <p:nvPr/>
          </p:nvSpPr>
          <p:spPr>
            <a:xfrm>
              <a:off x="1361715" y="2256289"/>
              <a:ext cx="3067438" cy="1691550"/>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448743 w 2523593"/>
                <a:gd name="connsiteY0" fmla="*/ 355340 h 1690807"/>
                <a:gd name="connsiteX1" fmla="*/ -495710 w 2523593"/>
                <a:gd name="connsiteY1" fmla="*/ 402307 h 1690807"/>
                <a:gd name="connsiteX2" fmla="*/ -542677 w 2523593"/>
                <a:gd name="connsiteY2" fmla="*/ 355340 h 1690807"/>
                <a:gd name="connsiteX3" fmla="*/ -495710 w 2523593"/>
                <a:gd name="connsiteY3" fmla="*/ 308373 h 1690807"/>
                <a:gd name="connsiteX4" fmla="*/ -448743 w 2523593"/>
                <a:gd name="connsiteY4" fmla="*/ 355340 h 1690807"/>
                <a:gd name="connsiteX0" fmla="*/ -234413 w 2523593"/>
                <a:gd name="connsiteY0" fmla="*/ 402007 h 1690807"/>
                <a:gd name="connsiteX1" fmla="*/ -328347 w 2523593"/>
                <a:gd name="connsiteY1" fmla="*/ 495941 h 1690807"/>
                <a:gd name="connsiteX2" fmla="*/ -422281 w 2523593"/>
                <a:gd name="connsiteY2" fmla="*/ 402007 h 1690807"/>
                <a:gd name="connsiteX3" fmla="*/ -328347 w 2523593"/>
                <a:gd name="connsiteY3" fmla="*/ 308073 h 1690807"/>
                <a:gd name="connsiteX4" fmla="*/ -234413 w 2523593"/>
                <a:gd name="connsiteY4" fmla="*/ 402007 h 1690807"/>
                <a:gd name="connsiteX0" fmla="*/ 70398 w 2523593"/>
                <a:gd name="connsiteY0" fmla="*/ 473905 h 1690807"/>
                <a:gd name="connsiteX1" fmla="*/ -70503 w 2523593"/>
                <a:gd name="connsiteY1" fmla="*/ 614806 h 1690807"/>
                <a:gd name="connsiteX2" fmla="*/ -211404 w 2523593"/>
                <a:gd name="connsiteY2" fmla="*/ 473905 h 1690807"/>
                <a:gd name="connsiteX3" fmla="*/ -70503 w 2523593"/>
                <a:gd name="connsiteY3" fmla="*/ 333004 h 1690807"/>
                <a:gd name="connsiteX4" fmla="*/ 70398 w 2523593"/>
                <a:gd name="connsiteY4" fmla="*/ 473905 h 1690807"/>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13190 w 52510"/>
                <a:gd name="connsiteY0" fmla="*/ 14229 h 43219"/>
                <a:gd name="connsiteX1" fmla="*/ 14913 w 52510"/>
                <a:gd name="connsiteY1" fmla="*/ 6766 h 43219"/>
                <a:gd name="connsiteX2" fmla="*/ 23295 w 52510"/>
                <a:gd name="connsiteY2" fmla="*/ 5061 h 43219"/>
                <a:gd name="connsiteX3" fmla="*/ 31746 w 52510"/>
                <a:gd name="connsiteY3" fmla="*/ 3291 h 43219"/>
                <a:gd name="connsiteX4" fmla="*/ 35039 w 52510"/>
                <a:gd name="connsiteY4" fmla="*/ 59 h 43219"/>
                <a:gd name="connsiteX5" fmla="*/ 39123 w 52510"/>
                <a:gd name="connsiteY5" fmla="*/ 2340 h 43219"/>
                <a:gd name="connsiteX6" fmla="*/ 44753 w 52510"/>
                <a:gd name="connsiteY6" fmla="*/ 549 h 43219"/>
                <a:gd name="connsiteX7" fmla="*/ 47608 w 52510"/>
                <a:gd name="connsiteY7" fmla="*/ 5435 h 43219"/>
                <a:gd name="connsiteX8" fmla="*/ 51272 w 52510"/>
                <a:gd name="connsiteY8" fmla="*/ 10177 h 43219"/>
                <a:gd name="connsiteX9" fmla="*/ 51108 w 52510"/>
                <a:gd name="connsiteY9" fmla="*/ 15319 h 43219"/>
                <a:gd name="connsiteX10" fmla="*/ 52306 w 52510"/>
                <a:gd name="connsiteY10" fmla="*/ 23181 h 43219"/>
                <a:gd name="connsiteX11" fmla="*/ 46694 w 52510"/>
                <a:gd name="connsiteY11" fmla="*/ 30063 h 43219"/>
                <a:gd name="connsiteX12" fmla="*/ 44685 w 52510"/>
                <a:gd name="connsiteY12" fmla="*/ 35960 h 43219"/>
                <a:gd name="connsiteX13" fmla="*/ 37845 w 52510"/>
                <a:gd name="connsiteY13" fmla="*/ 36674 h 43219"/>
                <a:gd name="connsiteX14" fmla="*/ 32957 w 52510"/>
                <a:gd name="connsiteY14" fmla="*/ 42965 h 43219"/>
                <a:gd name="connsiteX15" fmla="*/ 25770 w 52510"/>
                <a:gd name="connsiteY15" fmla="*/ 39125 h 43219"/>
                <a:gd name="connsiteX16" fmla="*/ 15094 w 52510"/>
                <a:gd name="connsiteY16" fmla="*/ 35331 h 43219"/>
                <a:gd name="connsiteX17" fmla="*/ 10400 w 52510"/>
                <a:gd name="connsiteY17" fmla="*/ 31109 h 43219"/>
                <a:gd name="connsiteX18" fmla="*/ 11403 w 52510"/>
                <a:gd name="connsiteY18" fmla="*/ 25410 h 43219"/>
                <a:gd name="connsiteX19" fmla="*/ 9285 w 52510"/>
                <a:gd name="connsiteY19" fmla="*/ 19563 h 43219"/>
                <a:gd name="connsiteX20" fmla="*/ 13153 w 52510"/>
                <a:gd name="connsiteY20" fmla="*/ 14366 h 43219"/>
                <a:gd name="connsiteX21" fmla="*/ 13190 w 52510"/>
                <a:gd name="connsiteY21" fmla="*/ 14229 h 43219"/>
                <a:gd name="connsiteX0" fmla="*/ 93934 w 3067438"/>
                <a:gd name="connsiteY0" fmla="*/ 349821 h 1691550"/>
                <a:gd name="connsiteX1" fmla="*/ 46967 w 3067438"/>
                <a:gd name="connsiteY1" fmla="*/ 396788 h 1691550"/>
                <a:gd name="connsiteX2" fmla="*/ 0 w 3067438"/>
                <a:gd name="connsiteY2" fmla="*/ 349821 h 1691550"/>
                <a:gd name="connsiteX3" fmla="*/ 46967 w 3067438"/>
                <a:gd name="connsiteY3" fmla="*/ 302854 h 1691550"/>
                <a:gd name="connsiteX4" fmla="*/ 93934 w 3067438"/>
                <a:gd name="connsiteY4" fmla="*/ 349821 h 1691550"/>
                <a:gd name="connsiteX0" fmla="*/ 308264 w 3067438"/>
                <a:gd name="connsiteY0" fmla="*/ 396488 h 1691550"/>
                <a:gd name="connsiteX1" fmla="*/ 214330 w 3067438"/>
                <a:gd name="connsiteY1" fmla="*/ 490422 h 1691550"/>
                <a:gd name="connsiteX2" fmla="*/ 120396 w 3067438"/>
                <a:gd name="connsiteY2" fmla="*/ 396488 h 1691550"/>
                <a:gd name="connsiteX3" fmla="*/ 214330 w 3067438"/>
                <a:gd name="connsiteY3" fmla="*/ 302554 h 1691550"/>
                <a:gd name="connsiteX4" fmla="*/ 308264 w 3067438"/>
                <a:gd name="connsiteY4" fmla="*/ 396488 h 1691550"/>
                <a:gd name="connsiteX0" fmla="*/ 613075 w 3067438"/>
                <a:gd name="connsiteY0" fmla="*/ 468386 h 1691550"/>
                <a:gd name="connsiteX1" fmla="*/ 472174 w 3067438"/>
                <a:gd name="connsiteY1" fmla="*/ 609287 h 1691550"/>
                <a:gd name="connsiteX2" fmla="*/ 331273 w 3067438"/>
                <a:gd name="connsiteY2" fmla="*/ 468386 h 1691550"/>
                <a:gd name="connsiteX3" fmla="*/ 472174 w 3067438"/>
                <a:gd name="connsiteY3" fmla="*/ 327485 h 1691550"/>
                <a:gd name="connsiteX4" fmla="*/ 613075 w 3067438"/>
                <a:gd name="connsiteY4" fmla="*/ 468386 h 1691550"/>
                <a:gd name="connsiteX0" fmla="*/ 13983 w 52510"/>
                <a:gd name="connsiteY0" fmla="*/ 26036 h 43219"/>
                <a:gd name="connsiteX1" fmla="*/ 11450 w 52510"/>
                <a:gd name="connsiteY1" fmla="*/ 25239 h 43219"/>
                <a:gd name="connsiteX2" fmla="*/ 16218 w 52510"/>
                <a:gd name="connsiteY2" fmla="*/ 34758 h 43219"/>
                <a:gd name="connsiteX3" fmla="*/ 15110 w 52510"/>
                <a:gd name="connsiteY3" fmla="*/ 35139 h 43219"/>
                <a:gd name="connsiteX4" fmla="*/ 25768 w 52510"/>
                <a:gd name="connsiteY4" fmla="*/ 38949 h 43219"/>
                <a:gd name="connsiteX5" fmla="*/ 25100 w 52510"/>
                <a:gd name="connsiteY5" fmla="*/ 37209 h 43219"/>
                <a:gd name="connsiteX6" fmla="*/ 38117 w 52510"/>
                <a:gd name="connsiteY6" fmla="*/ 34610 h 43219"/>
                <a:gd name="connsiteX7" fmla="*/ 37850 w 52510"/>
                <a:gd name="connsiteY7" fmla="*/ 36519 h 43219"/>
                <a:gd name="connsiteX8" fmla="*/ 43419 w 52510"/>
                <a:gd name="connsiteY8" fmla="*/ 22813 h 43219"/>
                <a:gd name="connsiteX9" fmla="*/ 46670 w 52510"/>
                <a:gd name="connsiteY9" fmla="*/ 29949 h 43219"/>
                <a:gd name="connsiteX10" fmla="*/ 51088 w 52510"/>
                <a:gd name="connsiteY10" fmla="*/ 15213 h 43219"/>
                <a:gd name="connsiteX11" fmla="*/ 49640 w 52510"/>
                <a:gd name="connsiteY11" fmla="*/ 17889 h 43219"/>
                <a:gd name="connsiteX12" fmla="*/ 47614 w 52510"/>
                <a:gd name="connsiteY12" fmla="*/ 5285 h 43219"/>
                <a:gd name="connsiteX13" fmla="*/ 47690 w 52510"/>
                <a:gd name="connsiteY13" fmla="*/ 6549 h 43219"/>
                <a:gd name="connsiteX14" fmla="*/ 38368 w 52510"/>
                <a:gd name="connsiteY14" fmla="*/ 3811 h 43219"/>
                <a:gd name="connsiteX15" fmla="*/ 39110 w 52510"/>
                <a:gd name="connsiteY15" fmla="*/ 2199 h 43219"/>
                <a:gd name="connsiteX16" fmla="*/ 31431 w 52510"/>
                <a:gd name="connsiteY16" fmla="*/ 4579 h 43219"/>
                <a:gd name="connsiteX17" fmla="*/ 31790 w 52510"/>
                <a:gd name="connsiteY17" fmla="*/ 3189 h 43219"/>
                <a:gd name="connsiteX18" fmla="*/ 13417 w 52510"/>
                <a:gd name="connsiteY18" fmla="*/ 15648 h 43219"/>
                <a:gd name="connsiteX19" fmla="*/ 13190 w 52510"/>
                <a:gd name="connsiteY19" fmla="*/ 14229 h 43219"/>
                <a:gd name="connsiteX0" fmla="*/ 13190 w 52510"/>
                <a:gd name="connsiteY0" fmla="*/ 14229 h 43219"/>
                <a:gd name="connsiteX1" fmla="*/ 14913 w 52510"/>
                <a:gd name="connsiteY1" fmla="*/ 6766 h 43219"/>
                <a:gd name="connsiteX2" fmla="*/ 23295 w 52510"/>
                <a:gd name="connsiteY2" fmla="*/ 5061 h 43219"/>
                <a:gd name="connsiteX3" fmla="*/ 31746 w 52510"/>
                <a:gd name="connsiteY3" fmla="*/ 3291 h 43219"/>
                <a:gd name="connsiteX4" fmla="*/ 35039 w 52510"/>
                <a:gd name="connsiteY4" fmla="*/ 59 h 43219"/>
                <a:gd name="connsiteX5" fmla="*/ 39123 w 52510"/>
                <a:gd name="connsiteY5" fmla="*/ 2340 h 43219"/>
                <a:gd name="connsiteX6" fmla="*/ 44753 w 52510"/>
                <a:gd name="connsiteY6" fmla="*/ 549 h 43219"/>
                <a:gd name="connsiteX7" fmla="*/ 47608 w 52510"/>
                <a:gd name="connsiteY7" fmla="*/ 5435 h 43219"/>
                <a:gd name="connsiteX8" fmla="*/ 51272 w 52510"/>
                <a:gd name="connsiteY8" fmla="*/ 10177 h 43219"/>
                <a:gd name="connsiteX9" fmla="*/ 51108 w 52510"/>
                <a:gd name="connsiteY9" fmla="*/ 15319 h 43219"/>
                <a:gd name="connsiteX10" fmla="*/ 52306 w 52510"/>
                <a:gd name="connsiteY10" fmla="*/ 23181 h 43219"/>
                <a:gd name="connsiteX11" fmla="*/ 46694 w 52510"/>
                <a:gd name="connsiteY11" fmla="*/ 30063 h 43219"/>
                <a:gd name="connsiteX12" fmla="*/ 44685 w 52510"/>
                <a:gd name="connsiteY12" fmla="*/ 35960 h 43219"/>
                <a:gd name="connsiteX13" fmla="*/ 37845 w 52510"/>
                <a:gd name="connsiteY13" fmla="*/ 36674 h 43219"/>
                <a:gd name="connsiteX14" fmla="*/ 32957 w 52510"/>
                <a:gd name="connsiteY14" fmla="*/ 42965 h 43219"/>
                <a:gd name="connsiteX15" fmla="*/ 25770 w 52510"/>
                <a:gd name="connsiteY15" fmla="*/ 39125 h 43219"/>
                <a:gd name="connsiteX16" fmla="*/ 15094 w 52510"/>
                <a:gd name="connsiteY16" fmla="*/ 35331 h 43219"/>
                <a:gd name="connsiteX17" fmla="*/ 10400 w 52510"/>
                <a:gd name="connsiteY17" fmla="*/ 31109 h 43219"/>
                <a:gd name="connsiteX18" fmla="*/ 11403 w 52510"/>
                <a:gd name="connsiteY18" fmla="*/ 25410 h 43219"/>
                <a:gd name="connsiteX19" fmla="*/ 9285 w 52510"/>
                <a:gd name="connsiteY19" fmla="*/ 19563 h 43219"/>
                <a:gd name="connsiteX20" fmla="*/ 13153 w 52510"/>
                <a:gd name="connsiteY20" fmla="*/ 14366 h 43219"/>
                <a:gd name="connsiteX21" fmla="*/ 13190 w 52510"/>
                <a:gd name="connsiteY21" fmla="*/ 14229 h 43219"/>
                <a:gd name="connsiteX0" fmla="*/ 93934 w 3067438"/>
                <a:gd name="connsiteY0" fmla="*/ 349821 h 1691550"/>
                <a:gd name="connsiteX1" fmla="*/ 46967 w 3067438"/>
                <a:gd name="connsiteY1" fmla="*/ 396788 h 1691550"/>
                <a:gd name="connsiteX2" fmla="*/ 0 w 3067438"/>
                <a:gd name="connsiteY2" fmla="*/ 349821 h 1691550"/>
                <a:gd name="connsiteX3" fmla="*/ 46967 w 3067438"/>
                <a:gd name="connsiteY3" fmla="*/ 302854 h 1691550"/>
                <a:gd name="connsiteX4" fmla="*/ 93934 w 3067438"/>
                <a:gd name="connsiteY4" fmla="*/ 349821 h 1691550"/>
                <a:gd name="connsiteX0" fmla="*/ 308264 w 3067438"/>
                <a:gd name="connsiteY0" fmla="*/ 396488 h 1691550"/>
                <a:gd name="connsiteX1" fmla="*/ 214330 w 3067438"/>
                <a:gd name="connsiteY1" fmla="*/ 490422 h 1691550"/>
                <a:gd name="connsiteX2" fmla="*/ 120396 w 3067438"/>
                <a:gd name="connsiteY2" fmla="*/ 396488 h 1691550"/>
                <a:gd name="connsiteX3" fmla="*/ 214330 w 3067438"/>
                <a:gd name="connsiteY3" fmla="*/ 302554 h 1691550"/>
                <a:gd name="connsiteX4" fmla="*/ 308264 w 3067438"/>
                <a:gd name="connsiteY4" fmla="*/ 396488 h 1691550"/>
                <a:gd name="connsiteX0" fmla="*/ 613075 w 3067438"/>
                <a:gd name="connsiteY0" fmla="*/ 468386 h 1691550"/>
                <a:gd name="connsiteX1" fmla="*/ 472174 w 3067438"/>
                <a:gd name="connsiteY1" fmla="*/ 609287 h 1691550"/>
                <a:gd name="connsiteX2" fmla="*/ 331273 w 3067438"/>
                <a:gd name="connsiteY2" fmla="*/ 468386 h 1691550"/>
                <a:gd name="connsiteX3" fmla="*/ 472174 w 3067438"/>
                <a:gd name="connsiteY3" fmla="*/ 327485 h 1691550"/>
                <a:gd name="connsiteX4" fmla="*/ 613075 w 3067438"/>
                <a:gd name="connsiteY4" fmla="*/ 468386 h 1691550"/>
                <a:gd name="connsiteX0" fmla="*/ 13983 w 52510"/>
                <a:gd name="connsiteY0" fmla="*/ 26036 h 43219"/>
                <a:gd name="connsiteX1" fmla="*/ 11450 w 52510"/>
                <a:gd name="connsiteY1" fmla="*/ 25239 h 43219"/>
                <a:gd name="connsiteX2" fmla="*/ 16218 w 52510"/>
                <a:gd name="connsiteY2" fmla="*/ 34758 h 43219"/>
                <a:gd name="connsiteX3" fmla="*/ 15110 w 52510"/>
                <a:gd name="connsiteY3" fmla="*/ 35139 h 43219"/>
                <a:gd name="connsiteX4" fmla="*/ 25768 w 52510"/>
                <a:gd name="connsiteY4" fmla="*/ 38949 h 43219"/>
                <a:gd name="connsiteX5" fmla="*/ 25100 w 52510"/>
                <a:gd name="connsiteY5" fmla="*/ 37209 h 43219"/>
                <a:gd name="connsiteX6" fmla="*/ 38117 w 52510"/>
                <a:gd name="connsiteY6" fmla="*/ 34610 h 43219"/>
                <a:gd name="connsiteX7" fmla="*/ 37850 w 52510"/>
                <a:gd name="connsiteY7" fmla="*/ 36519 h 43219"/>
                <a:gd name="connsiteX8" fmla="*/ 43419 w 52510"/>
                <a:gd name="connsiteY8" fmla="*/ 22813 h 43219"/>
                <a:gd name="connsiteX9" fmla="*/ 46670 w 52510"/>
                <a:gd name="connsiteY9" fmla="*/ 29949 h 43219"/>
                <a:gd name="connsiteX10" fmla="*/ 51088 w 52510"/>
                <a:gd name="connsiteY10" fmla="*/ 15213 h 43219"/>
                <a:gd name="connsiteX11" fmla="*/ 49640 w 52510"/>
                <a:gd name="connsiteY11" fmla="*/ 17889 h 43219"/>
                <a:gd name="connsiteX12" fmla="*/ 47614 w 52510"/>
                <a:gd name="connsiteY12" fmla="*/ 5285 h 43219"/>
                <a:gd name="connsiteX13" fmla="*/ 47690 w 52510"/>
                <a:gd name="connsiteY13" fmla="*/ 6549 h 43219"/>
                <a:gd name="connsiteX14" fmla="*/ 38368 w 52510"/>
                <a:gd name="connsiteY14" fmla="*/ 3811 h 43219"/>
                <a:gd name="connsiteX15" fmla="*/ 39110 w 52510"/>
                <a:gd name="connsiteY15" fmla="*/ 2199 h 43219"/>
                <a:gd name="connsiteX16" fmla="*/ 13417 w 52510"/>
                <a:gd name="connsiteY16" fmla="*/ 15648 h 43219"/>
                <a:gd name="connsiteX17" fmla="*/ 13190 w 52510"/>
                <a:gd name="connsiteY17" fmla="*/ 14229 h 43219"/>
                <a:gd name="connsiteX0" fmla="*/ 13190 w 52510"/>
                <a:gd name="connsiteY0" fmla="*/ 14229 h 43219"/>
                <a:gd name="connsiteX1" fmla="*/ 14913 w 52510"/>
                <a:gd name="connsiteY1" fmla="*/ 6766 h 43219"/>
                <a:gd name="connsiteX2" fmla="*/ 23295 w 52510"/>
                <a:gd name="connsiteY2" fmla="*/ 5061 h 43219"/>
                <a:gd name="connsiteX3" fmla="*/ 31746 w 52510"/>
                <a:gd name="connsiteY3" fmla="*/ 3291 h 43219"/>
                <a:gd name="connsiteX4" fmla="*/ 35039 w 52510"/>
                <a:gd name="connsiteY4" fmla="*/ 59 h 43219"/>
                <a:gd name="connsiteX5" fmla="*/ 39123 w 52510"/>
                <a:gd name="connsiteY5" fmla="*/ 2340 h 43219"/>
                <a:gd name="connsiteX6" fmla="*/ 44753 w 52510"/>
                <a:gd name="connsiteY6" fmla="*/ 549 h 43219"/>
                <a:gd name="connsiteX7" fmla="*/ 47608 w 52510"/>
                <a:gd name="connsiteY7" fmla="*/ 5435 h 43219"/>
                <a:gd name="connsiteX8" fmla="*/ 51272 w 52510"/>
                <a:gd name="connsiteY8" fmla="*/ 10177 h 43219"/>
                <a:gd name="connsiteX9" fmla="*/ 51108 w 52510"/>
                <a:gd name="connsiteY9" fmla="*/ 15319 h 43219"/>
                <a:gd name="connsiteX10" fmla="*/ 52306 w 52510"/>
                <a:gd name="connsiteY10" fmla="*/ 23181 h 43219"/>
                <a:gd name="connsiteX11" fmla="*/ 46694 w 52510"/>
                <a:gd name="connsiteY11" fmla="*/ 30063 h 43219"/>
                <a:gd name="connsiteX12" fmla="*/ 44685 w 52510"/>
                <a:gd name="connsiteY12" fmla="*/ 35960 h 43219"/>
                <a:gd name="connsiteX13" fmla="*/ 37845 w 52510"/>
                <a:gd name="connsiteY13" fmla="*/ 36674 h 43219"/>
                <a:gd name="connsiteX14" fmla="*/ 32957 w 52510"/>
                <a:gd name="connsiteY14" fmla="*/ 42965 h 43219"/>
                <a:gd name="connsiteX15" fmla="*/ 25770 w 52510"/>
                <a:gd name="connsiteY15" fmla="*/ 39125 h 43219"/>
                <a:gd name="connsiteX16" fmla="*/ 15094 w 52510"/>
                <a:gd name="connsiteY16" fmla="*/ 35331 h 43219"/>
                <a:gd name="connsiteX17" fmla="*/ 10400 w 52510"/>
                <a:gd name="connsiteY17" fmla="*/ 31109 h 43219"/>
                <a:gd name="connsiteX18" fmla="*/ 11403 w 52510"/>
                <a:gd name="connsiteY18" fmla="*/ 25410 h 43219"/>
                <a:gd name="connsiteX19" fmla="*/ 9285 w 52510"/>
                <a:gd name="connsiteY19" fmla="*/ 19563 h 43219"/>
                <a:gd name="connsiteX20" fmla="*/ 13153 w 52510"/>
                <a:gd name="connsiteY20" fmla="*/ 14366 h 43219"/>
                <a:gd name="connsiteX21" fmla="*/ 13190 w 52510"/>
                <a:gd name="connsiteY21" fmla="*/ 14229 h 43219"/>
                <a:gd name="connsiteX0" fmla="*/ 93934 w 3067438"/>
                <a:gd name="connsiteY0" fmla="*/ 349821 h 1691550"/>
                <a:gd name="connsiteX1" fmla="*/ 46967 w 3067438"/>
                <a:gd name="connsiteY1" fmla="*/ 396788 h 1691550"/>
                <a:gd name="connsiteX2" fmla="*/ 0 w 3067438"/>
                <a:gd name="connsiteY2" fmla="*/ 349821 h 1691550"/>
                <a:gd name="connsiteX3" fmla="*/ 46967 w 3067438"/>
                <a:gd name="connsiteY3" fmla="*/ 302854 h 1691550"/>
                <a:gd name="connsiteX4" fmla="*/ 93934 w 3067438"/>
                <a:gd name="connsiteY4" fmla="*/ 349821 h 1691550"/>
                <a:gd name="connsiteX0" fmla="*/ 308264 w 3067438"/>
                <a:gd name="connsiteY0" fmla="*/ 396488 h 1691550"/>
                <a:gd name="connsiteX1" fmla="*/ 214330 w 3067438"/>
                <a:gd name="connsiteY1" fmla="*/ 490422 h 1691550"/>
                <a:gd name="connsiteX2" fmla="*/ 120396 w 3067438"/>
                <a:gd name="connsiteY2" fmla="*/ 396488 h 1691550"/>
                <a:gd name="connsiteX3" fmla="*/ 214330 w 3067438"/>
                <a:gd name="connsiteY3" fmla="*/ 302554 h 1691550"/>
                <a:gd name="connsiteX4" fmla="*/ 308264 w 3067438"/>
                <a:gd name="connsiteY4" fmla="*/ 396488 h 1691550"/>
                <a:gd name="connsiteX0" fmla="*/ 613075 w 3067438"/>
                <a:gd name="connsiteY0" fmla="*/ 468386 h 1691550"/>
                <a:gd name="connsiteX1" fmla="*/ 472174 w 3067438"/>
                <a:gd name="connsiteY1" fmla="*/ 609287 h 1691550"/>
                <a:gd name="connsiteX2" fmla="*/ 331273 w 3067438"/>
                <a:gd name="connsiteY2" fmla="*/ 468386 h 1691550"/>
                <a:gd name="connsiteX3" fmla="*/ 472174 w 3067438"/>
                <a:gd name="connsiteY3" fmla="*/ 327485 h 1691550"/>
                <a:gd name="connsiteX4" fmla="*/ 613075 w 3067438"/>
                <a:gd name="connsiteY4" fmla="*/ 468386 h 1691550"/>
                <a:gd name="connsiteX0" fmla="*/ 13983 w 52510"/>
                <a:gd name="connsiteY0" fmla="*/ 26036 h 43219"/>
                <a:gd name="connsiteX1" fmla="*/ 11450 w 52510"/>
                <a:gd name="connsiteY1" fmla="*/ 25239 h 43219"/>
                <a:gd name="connsiteX2" fmla="*/ 16218 w 52510"/>
                <a:gd name="connsiteY2" fmla="*/ 34758 h 43219"/>
                <a:gd name="connsiteX3" fmla="*/ 15110 w 52510"/>
                <a:gd name="connsiteY3" fmla="*/ 35139 h 43219"/>
                <a:gd name="connsiteX4" fmla="*/ 25768 w 52510"/>
                <a:gd name="connsiteY4" fmla="*/ 38949 h 43219"/>
                <a:gd name="connsiteX5" fmla="*/ 25100 w 52510"/>
                <a:gd name="connsiteY5" fmla="*/ 37209 h 43219"/>
                <a:gd name="connsiteX6" fmla="*/ 38117 w 52510"/>
                <a:gd name="connsiteY6" fmla="*/ 34610 h 43219"/>
                <a:gd name="connsiteX7" fmla="*/ 37850 w 52510"/>
                <a:gd name="connsiteY7" fmla="*/ 36519 h 43219"/>
                <a:gd name="connsiteX8" fmla="*/ 43419 w 52510"/>
                <a:gd name="connsiteY8" fmla="*/ 22813 h 43219"/>
                <a:gd name="connsiteX9" fmla="*/ 46670 w 52510"/>
                <a:gd name="connsiteY9" fmla="*/ 29949 h 43219"/>
                <a:gd name="connsiteX10" fmla="*/ 51088 w 52510"/>
                <a:gd name="connsiteY10" fmla="*/ 15213 h 43219"/>
                <a:gd name="connsiteX11" fmla="*/ 49640 w 52510"/>
                <a:gd name="connsiteY11" fmla="*/ 17889 h 43219"/>
                <a:gd name="connsiteX12" fmla="*/ 47614 w 52510"/>
                <a:gd name="connsiteY12" fmla="*/ 5285 h 43219"/>
                <a:gd name="connsiteX13" fmla="*/ 47690 w 52510"/>
                <a:gd name="connsiteY13" fmla="*/ 6549 h 43219"/>
                <a:gd name="connsiteX14" fmla="*/ 13417 w 52510"/>
                <a:gd name="connsiteY14" fmla="*/ 15648 h 43219"/>
                <a:gd name="connsiteX15" fmla="*/ 13190 w 52510"/>
                <a:gd name="connsiteY15" fmla="*/ 14229 h 43219"/>
                <a:gd name="connsiteX0" fmla="*/ 13190 w 52510"/>
                <a:gd name="connsiteY0" fmla="*/ 14229 h 43219"/>
                <a:gd name="connsiteX1" fmla="*/ 14913 w 52510"/>
                <a:gd name="connsiteY1" fmla="*/ 6766 h 43219"/>
                <a:gd name="connsiteX2" fmla="*/ 23295 w 52510"/>
                <a:gd name="connsiteY2" fmla="*/ 5061 h 43219"/>
                <a:gd name="connsiteX3" fmla="*/ 31746 w 52510"/>
                <a:gd name="connsiteY3" fmla="*/ 3291 h 43219"/>
                <a:gd name="connsiteX4" fmla="*/ 35039 w 52510"/>
                <a:gd name="connsiteY4" fmla="*/ 59 h 43219"/>
                <a:gd name="connsiteX5" fmla="*/ 39123 w 52510"/>
                <a:gd name="connsiteY5" fmla="*/ 2340 h 43219"/>
                <a:gd name="connsiteX6" fmla="*/ 44753 w 52510"/>
                <a:gd name="connsiteY6" fmla="*/ 549 h 43219"/>
                <a:gd name="connsiteX7" fmla="*/ 47608 w 52510"/>
                <a:gd name="connsiteY7" fmla="*/ 5435 h 43219"/>
                <a:gd name="connsiteX8" fmla="*/ 51272 w 52510"/>
                <a:gd name="connsiteY8" fmla="*/ 10177 h 43219"/>
                <a:gd name="connsiteX9" fmla="*/ 51108 w 52510"/>
                <a:gd name="connsiteY9" fmla="*/ 15319 h 43219"/>
                <a:gd name="connsiteX10" fmla="*/ 52306 w 52510"/>
                <a:gd name="connsiteY10" fmla="*/ 23181 h 43219"/>
                <a:gd name="connsiteX11" fmla="*/ 46694 w 52510"/>
                <a:gd name="connsiteY11" fmla="*/ 30063 h 43219"/>
                <a:gd name="connsiteX12" fmla="*/ 44685 w 52510"/>
                <a:gd name="connsiteY12" fmla="*/ 35960 h 43219"/>
                <a:gd name="connsiteX13" fmla="*/ 37845 w 52510"/>
                <a:gd name="connsiteY13" fmla="*/ 36674 h 43219"/>
                <a:gd name="connsiteX14" fmla="*/ 32957 w 52510"/>
                <a:gd name="connsiteY14" fmla="*/ 42965 h 43219"/>
                <a:gd name="connsiteX15" fmla="*/ 25770 w 52510"/>
                <a:gd name="connsiteY15" fmla="*/ 39125 h 43219"/>
                <a:gd name="connsiteX16" fmla="*/ 15094 w 52510"/>
                <a:gd name="connsiteY16" fmla="*/ 35331 h 43219"/>
                <a:gd name="connsiteX17" fmla="*/ 10400 w 52510"/>
                <a:gd name="connsiteY17" fmla="*/ 31109 h 43219"/>
                <a:gd name="connsiteX18" fmla="*/ 11403 w 52510"/>
                <a:gd name="connsiteY18" fmla="*/ 25410 h 43219"/>
                <a:gd name="connsiteX19" fmla="*/ 9285 w 52510"/>
                <a:gd name="connsiteY19" fmla="*/ 19563 h 43219"/>
                <a:gd name="connsiteX20" fmla="*/ 13153 w 52510"/>
                <a:gd name="connsiteY20" fmla="*/ 14366 h 43219"/>
                <a:gd name="connsiteX21" fmla="*/ 13190 w 52510"/>
                <a:gd name="connsiteY21" fmla="*/ 14229 h 43219"/>
                <a:gd name="connsiteX0" fmla="*/ 93934 w 3067438"/>
                <a:gd name="connsiteY0" fmla="*/ 349821 h 1691550"/>
                <a:gd name="connsiteX1" fmla="*/ 46967 w 3067438"/>
                <a:gd name="connsiteY1" fmla="*/ 396788 h 1691550"/>
                <a:gd name="connsiteX2" fmla="*/ 0 w 3067438"/>
                <a:gd name="connsiteY2" fmla="*/ 349821 h 1691550"/>
                <a:gd name="connsiteX3" fmla="*/ 46967 w 3067438"/>
                <a:gd name="connsiteY3" fmla="*/ 302854 h 1691550"/>
                <a:gd name="connsiteX4" fmla="*/ 93934 w 3067438"/>
                <a:gd name="connsiteY4" fmla="*/ 349821 h 1691550"/>
                <a:gd name="connsiteX0" fmla="*/ 308264 w 3067438"/>
                <a:gd name="connsiteY0" fmla="*/ 396488 h 1691550"/>
                <a:gd name="connsiteX1" fmla="*/ 214330 w 3067438"/>
                <a:gd name="connsiteY1" fmla="*/ 490422 h 1691550"/>
                <a:gd name="connsiteX2" fmla="*/ 120396 w 3067438"/>
                <a:gd name="connsiteY2" fmla="*/ 396488 h 1691550"/>
                <a:gd name="connsiteX3" fmla="*/ 214330 w 3067438"/>
                <a:gd name="connsiteY3" fmla="*/ 302554 h 1691550"/>
                <a:gd name="connsiteX4" fmla="*/ 308264 w 3067438"/>
                <a:gd name="connsiteY4" fmla="*/ 396488 h 1691550"/>
                <a:gd name="connsiteX0" fmla="*/ 613075 w 3067438"/>
                <a:gd name="connsiteY0" fmla="*/ 468386 h 1691550"/>
                <a:gd name="connsiteX1" fmla="*/ 472174 w 3067438"/>
                <a:gd name="connsiteY1" fmla="*/ 609287 h 1691550"/>
                <a:gd name="connsiteX2" fmla="*/ 331273 w 3067438"/>
                <a:gd name="connsiteY2" fmla="*/ 468386 h 1691550"/>
                <a:gd name="connsiteX3" fmla="*/ 472174 w 3067438"/>
                <a:gd name="connsiteY3" fmla="*/ 327485 h 1691550"/>
                <a:gd name="connsiteX4" fmla="*/ 613075 w 3067438"/>
                <a:gd name="connsiteY4" fmla="*/ 468386 h 1691550"/>
                <a:gd name="connsiteX0" fmla="*/ 13983 w 52510"/>
                <a:gd name="connsiteY0" fmla="*/ 26036 h 43219"/>
                <a:gd name="connsiteX1" fmla="*/ 11450 w 52510"/>
                <a:gd name="connsiteY1" fmla="*/ 25239 h 43219"/>
                <a:gd name="connsiteX2" fmla="*/ 16218 w 52510"/>
                <a:gd name="connsiteY2" fmla="*/ 34758 h 43219"/>
                <a:gd name="connsiteX3" fmla="*/ 15110 w 52510"/>
                <a:gd name="connsiteY3" fmla="*/ 35139 h 43219"/>
                <a:gd name="connsiteX4" fmla="*/ 25768 w 52510"/>
                <a:gd name="connsiteY4" fmla="*/ 38949 h 43219"/>
                <a:gd name="connsiteX5" fmla="*/ 25100 w 52510"/>
                <a:gd name="connsiteY5" fmla="*/ 37209 h 43219"/>
                <a:gd name="connsiteX6" fmla="*/ 38117 w 52510"/>
                <a:gd name="connsiteY6" fmla="*/ 34610 h 43219"/>
                <a:gd name="connsiteX7" fmla="*/ 37850 w 52510"/>
                <a:gd name="connsiteY7" fmla="*/ 36519 h 43219"/>
                <a:gd name="connsiteX8" fmla="*/ 43419 w 52510"/>
                <a:gd name="connsiteY8" fmla="*/ 22813 h 43219"/>
                <a:gd name="connsiteX9" fmla="*/ 46670 w 52510"/>
                <a:gd name="connsiteY9" fmla="*/ 29949 h 43219"/>
                <a:gd name="connsiteX10" fmla="*/ 51088 w 52510"/>
                <a:gd name="connsiteY10" fmla="*/ 15213 h 43219"/>
                <a:gd name="connsiteX11" fmla="*/ 49640 w 52510"/>
                <a:gd name="connsiteY11" fmla="*/ 17889 h 43219"/>
                <a:gd name="connsiteX12" fmla="*/ 13417 w 52510"/>
                <a:gd name="connsiteY12" fmla="*/ 15648 h 43219"/>
                <a:gd name="connsiteX13" fmla="*/ 13190 w 52510"/>
                <a:gd name="connsiteY13" fmla="*/ 14229 h 43219"/>
                <a:gd name="connsiteX0" fmla="*/ 13190 w 52510"/>
                <a:gd name="connsiteY0" fmla="*/ 14229 h 43219"/>
                <a:gd name="connsiteX1" fmla="*/ 14913 w 52510"/>
                <a:gd name="connsiteY1" fmla="*/ 6766 h 43219"/>
                <a:gd name="connsiteX2" fmla="*/ 23295 w 52510"/>
                <a:gd name="connsiteY2" fmla="*/ 5061 h 43219"/>
                <a:gd name="connsiteX3" fmla="*/ 31746 w 52510"/>
                <a:gd name="connsiteY3" fmla="*/ 3291 h 43219"/>
                <a:gd name="connsiteX4" fmla="*/ 35039 w 52510"/>
                <a:gd name="connsiteY4" fmla="*/ 59 h 43219"/>
                <a:gd name="connsiteX5" fmla="*/ 39123 w 52510"/>
                <a:gd name="connsiteY5" fmla="*/ 2340 h 43219"/>
                <a:gd name="connsiteX6" fmla="*/ 44753 w 52510"/>
                <a:gd name="connsiteY6" fmla="*/ 549 h 43219"/>
                <a:gd name="connsiteX7" fmla="*/ 47608 w 52510"/>
                <a:gd name="connsiteY7" fmla="*/ 5435 h 43219"/>
                <a:gd name="connsiteX8" fmla="*/ 51272 w 52510"/>
                <a:gd name="connsiteY8" fmla="*/ 10177 h 43219"/>
                <a:gd name="connsiteX9" fmla="*/ 51108 w 52510"/>
                <a:gd name="connsiteY9" fmla="*/ 15319 h 43219"/>
                <a:gd name="connsiteX10" fmla="*/ 52306 w 52510"/>
                <a:gd name="connsiteY10" fmla="*/ 23181 h 43219"/>
                <a:gd name="connsiteX11" fmla="*/ 46694 w 52510"/>
                <a:gd name="connsiteY11" fmla="*/ 30063 h 43219"/>
                <a:gd name="connsiteX12" fmla="*/ 44685 w 52510"/>
                <a:gd name="connsiteY12" fmla="*/ 35960 h 43219"/>
                <a:gd name="connsiteX13" fmla="*/ 37845 w 52510"/>
                <a:gd name="connsiteY13" fmla="*/ 36674 h 43219"/>
                <a:gd name="connsiteX14" fmla="*/ 32957 w 52510"/>
                <a:gd name="connsiteY14" fmla="*/ 42965 h 43219"/>
                <a:gd name="connsiteX15" fmla="*/ 25770 w 52510"/>
                <a:gd name="connsiteY15" fmla="*/ 39125 h 43219"/>
                <a:gd name="connsiteX16" fmla="*/ 15094 w 52510"/>
                <a:gd name="connsiteY16" fmla="*/ 35331 h 43219"/>
                <a:gd name="connsiteX17" fmla="*/ 10400 w 52510"/>
                <a:gd name="connsiteY17" fmla="*/ 31109 h 43219"/>
                <a:gd name="connsiteX18" fmla="*/ 11403 w 52510"/>
                <a:gd name="connsiteY18" fmla="*/ 25410 h 43219"/>
                <a:gd name="connsiteX19" fmla="*/ 9285 w 52510"/>
                <a:gd name="connsiteY19" fmla="*/ 19563 h 43219"/>
                <a:gd name="connsiteX20" fmla="*/ 13153 w 52510"/>
                <a:gd name="connsiteY20" fmla="*/ 14366 h 43219"/>
                <a:gd name="connsiteX21" fmla="*/ 13190 w 52510"/>
                <a:gd name="connsiteY21" fmla="*/ 14229 h 43219"/>
                <a:gd name="connsiteX0" fmla="*/ 93934 w 3067438"/>
                <a:gd name="connsiteY0" fmla="*/ 349821 h 1691550"/>
                <a:gd name="connsiteX1" fmla="*/ 46967 w 3067438"/>
                <a:gd name="connsiteY1" fmla="*/ 396788 h 1691550"/>
                <a:gd name="connsiteX2" fmla="*/ 0 w 3067438"/>
                <a:gd name="connsiteY2" fmla="*/ 349821 h 1691550"/>
                <a:gd name="connsiteX3" fmla="*/ 46967 w 3067438"/>
                <a:gd name="connsiteY3" fmla="*/ 302854 h 1691550"/>
                <a:gd name="connsiteX4" fmla="*/ 93934 w 3067438"/>
                <a:gd name="connsiteY4" fmla="*/ 349821 h 1691550"/>
                <a:gd name="connsiteX0" fmla="*/ 308264 w 3067438"/>
                <a:gd name="connsiteY0" fmla="*/ 396488 h 1691550"/>
                <a:gd name="connsiteX1" fmla="*/ 214330 w 3067438"/>
                <a:gd name="connsiteY1" fmla="*/ 490422 h 1691550"/>
                <a:gd name="connsiteX2" fmla="*/ 120396 w 3067438"/>
                <a:gd name="connsiteY2" fmla="*/ 396488 h 1691550"/>
                <a:gd name="connsiteX3" fmla="*/ 214330 w 3067438"/>
                <a:gd name="connsiteY3" fmla="*/ 302554 h 1691550"/>
                <a:gd name="connsiteX4" fmla="*/ 308264 w 3067438"/>
                <a:gd name="connsiteY4" fmla="*/ 396488 h 1691550"/>
                <a:gd name="connsiteX0" fmla="*/ 613075 w 3067438"/>
                <a:gd name="connsiteY0" fmla="*/ 468386 h 1691550"/>
                <a:gd name="connsiteX1" fmla="*/ 472174 w 3067438"/>
                <a:gd name="connsiteY1" fmla="*/ 609287 h 1691550"/>
                <a:gd name="connsiteX2" fmla="*/ 331273 w 3067438"/>
                <a:gd name="connsiteY2" fmla="*/ 468386 h 1691550"/>
                <a:gd name="connsiteX3" fmla="*/ 472174 w 3067438"/>
                <a:gd name="connsiteY3" fmla="*/ 327485 h 1691550"/>
                <a:gd name="connsiteX4" fmla="*/ 613075 w 3067438"/>
                <a:gd name="connsiteY4" fmla="*/ 468386 h 1691550"/>
                <a:gd name="connsiteX0" fmla="*/ 13983 w 52510"/>
                <a:gd name="connsiteY0" fmla="*/ 26036 h 43219"/>
                <a:gd name="connsiteX1" fmla="*/ 11450 w 52510"/>
                <a:gd name="connsiteY1" fmla="*/ 25239 h 43219"/>
                <a:gd name="connsiteX2" fmla="*/ 16218 w 52510"/>
                <a:gd name="connsiteY2" fmla="*/ 34758 h 43219"/>
                <a:gd name="connsiteX3" fmla="*/ 15110 w 52510"/>
                <a:gd name="connsiteY3" fmla="*/ 35139 h 43219"/>
                <a:gd name="connsiteX4" fmla="*/ 25768 w 52510"/>
                <a:gd name="connsiteY4" fmla="*/ 38949 h 43219"/>
                <a:gd name="connsiteX5" fmla="*/ 25100 w 52510"/>
                <a:gd name="connsiteY5" fmla="*/ 37209 h 43219"/>
                <a:gd name="connsiteX6" fmla="*/ 38117 w 52510"/>
                <a:gd name="connsiteY6" fmla="*/ 34610 h 43219"/>
                <a:gd name="connsiteX7" fmla="*/ 37850 w 52510"/>
                <a:gd name="connsiteY7" fmla="*/ 36519 h 43219"/>
                <a:gd name="connsiteX8" fmla="*/ 43419 w 52510"/>
                <a:gd name="connsiteY8" fmla="*/ 22813 h 43219"/>
                <a:gd name="connsiteX9" fmla="*/ 46670 w 52510"/>
                <a:gd name="connsiteY9" fmla="*/ 29949 h 43219"/>
                <a:gd name="connsiteX10" fmla="*/ 13417 w 52510"/>
                <a:gd name="connsiteY10" fmla="*/ 15648 h 43219"/>
                <a:gd name="connsiteX11" fmla="*/ 13190 w 52510"/>
                <a:gd name="connsiteY11" fmla="*/ 14229 h 43219"/>
                <a:gd name="connsiteX0" fmla="*/ 13190 w 52510"/>
                <a:gd name="connsiteY0" fmla="*/ 14229 h 43219"/>
                <a:gd name="connsiteX1" fmla="*/ 14913 w 52510"/>
                <a:gd name="connsiteY1" fmla="*/ 6766 h 43219"/>
                <a:gd name="connsiteX2" fmla="*/ 23295 w 52510"/>
                <a:gd name="connsiteY2" fmla="*/ 5061 h 43219"/>
                <a:gd name="connsiteX3" fmla="*/ 31746 w 52510"/>
                <a:gd name="connsiteY3" fmla="*/ 3291 h 43219"/>
                <a:gd name="connsiteX4" fmla="*/ 35039 w 52510"/>
                <a:gd name="connsiteY4" fmla="*/ 59 h 43219"/>
                <a:gd name="connsiteX5" fmla="*/ 39123 w 52510"/>
                <a:gd name="connsiteY5" fmla="*/ 2340 h 43219"/>
                <a:gd name="connsiteX6" fmla="*/ 44753 w 52510"/>
                <a:gd name="connsiteY6" fmla="*/ 549 h 43219"/>
                <a:gd name="connsiteX7" fmla="*/ 47608 w 52510"/>
                <a:gd name="connsiteY7" fmla="*/ 5435 h 43219"/>
                <a:gd name="connsiteX8" fmla="*/ 51272 w 52510"/>
                <a:gd name="connsiteY8" fmla="*/ 10177 h 43219"/>
                <a:gd name="connsiteX9" fmla="*/ 51108 w 52510"/>
                <a:gd name="connsiteY9" fmla="*/ 15319 h 43219"/>
                <a:gd name="connsiteX10" fmla="*/ 52306 w 52510"/>
                <a:gd name="connsiteY10" fmla="*/ 23181 h 43219"/>
                <a:gd name="connsiteX11" fmla="*/ 46694 w 52510"/>
                <a:gd name="connsiteY11" fmla="*/ 30063 h 43219"/>
                <a:gd name="connsiteX12" fmla="*/ 44685 w 52510"/>
                <a:gd name="connsiteY12" fmla="*/ 35960 h 43219"/>
                <a:gd name="connsiteX13" fmla="*/ 37845 w 52510"/>
                <a:gd name="connsiteY13" fmla="*/ 36674 h 43219"/>
                <a:gd name="connsiteX14" fmla="*/ 32957 w 52510"/>
                <a:gd name="connsiteY14" fmla="*/ 42965 h 43219"/>
                <a:gd name="connsiteX15" fmla="*/ 25770 w 52510"/>
                <a:gd name="connsiteY15" fmla="*/ 39125 h 43219"/>
                <a:gd name="connsiteX16" fmla="*/ 15094 w 52510"/>
                <a:gd name="connsiteY16" fmla="*/ 35331 h 43219"/>
                <a:gd name="connsiteX17" fmla="*/ 10400 w 52510"/>
                <a:gd name="connsiteY17" fmla="*/ 31109 h 43219"/>
                <a:gd name="connsiteX18" fmla="*/ 11403 w 52510"/>
                <a:gd name="connsiteY18" fmla="*/ 25410 h 43219"/>
                <a:gd name="connsiteX19" fmla="*/ 9285 w 52510"/>
                <a:gd name="connsiteY19" fmla="*/ 19563 h 43219"/>
                <a:gd name="connsiteX20" fmla="*/ 13153 w 52510"/>
                <a:gd name="connsiteY20" fmla="*/ 14366 h 43219"/>
                <a:gd name="connsiteX21" fmla="*/ 13190 w 52510"/>
                <a:gd name="connsiteY21" fmla="*/ 14229 h 43219"/>
                <a:gd name="connsiteX0" fmla="*/ 93934 w 3067438"/>
                <a:gd name="connsiteY0" fmla="*/ 349821 h 1691550"/>
                <a:gd name="connsiteX1" fmla="*/ 46967 w 3067438"/>
                <a:gd name="connsiteY1" fmla="*/ 396788 h 1691550"/>
                <a:gd name="connsiteX2" fmla="*/ 0 w 3067438"/>
                <a:gd name="connsiteY2" fmla="*/ 349821 h 1691550"/>
                <a:gd name="connsiteX3" fmla="*/ 46967 w 3067438"/>
                <a:gd name="connsiteY3" fmla="*/ 302854 h 1691550"/>
                <a:gd name="connsiteX4" fmla="*/ 93934 w 3067438"/>
                <a:gd name="connsiteY4" fmla="*/ 349821 h 1691550"/>
                <a:gd name="connsiteX0" fmla="*/ 308264 w 3067438"/>
                <a:gd name="connsiteY0" fmla="*/ 396488 h 1691550"/>
                <a:gd name="connsiteX1" fmla="*/ 214330 w 3067438"/>
                <a:gd name="connsiteY1" fmla="*/ 490422 h 1691550"/>
                <a:gd name="connsiteX2" fmla="*/ 120396 w 3067438"/>
                <a:gd name="connsiteY2" fmla="*/ 396488 h 1691550"/>
                <a:gd name="connsiteX3" fmla="*/ 214330 w 3067438"/>
                <a:gd name="connsiteY3" fmla="*/ 302554 h 1691550"/>
                <a:gd name="connsiteX4" fmla="*/ 308264 w 3067438"/>
                <a:gd name="connsiteY4" fmla="*/ 396488 h 1691550"/>
                <a:gd name="connsiteX0" fmla="*/ 613075 w 3067438"/>
                <a:gd name="connsiteY0" fmla="*/ 468386 h 1691550"/>
                <a:gd name="connsiteX1" fmla="*/ 472174 w 3067438"/>
                <a:gd name="connsiteY1" fmla="*/ 609287 h 1691550"/>
                <a:gd name="connsiteX2" fmla="*/ 331273 w 3067438"/>
                <a:gd name="connsiteY2" fmla="*/ 468386 h 1691550"/>
                <a:gd name="connsiteX3" fmla="*/ 472174 w 3067438"/>
                <a:gd name="connsiteY3" fmla="*/ 327485 h 1691550"/>
                <a:gd name="connsiteX4" fmla="*/ 613075 w 3067438"/>
                <a:gd name="connsiteY4" fmla="*/ 468386 h 1691550"/>
                <a:gd name="connsiteX0" fmla="*/ 13983 w 52510"/>
                <a:gd name="connsiteY0" fmla="*/ 26036 h 43219"/>
                <a:gd name="connsiteX1" fmla="*/ 11450 w 52510"/>
                <a:gd name="connsiteY1" fmla="*/ 25239 h 43219"/>
                <a:gd name="connsiteX2" fmla="*/ 16218 w 52510"/>
                <a:gd name="connsiteY2" fmla="*/ 34758 h 43219"/>
                <a:gd name="connsiteX3" fmla="*/ 15110 w 52510"/>
                <a:gd name="connsiteY3" fmla="*/ 35139 h 43219"/>
                <a:gd name="connsiteX4" fmla="*/ 25768 w 52510"/>
                <a:gd name="connsiteY4" fmla="*/ 38949 h 43219"/>
                <a:gd name="connsiteX5" fmla="*/ 25100 w 52510"/>
                <a:gd name="connsiteY5" fmla="*/ 37209 h 43219"/>
                <a:gd name="connsiteX6" fmla="*/ 38117 w 52510"/>
                <a:gd name="connsiteY6" fmla="*/ 34610 h 43219"/>
                <a:gd name="connsiteX7" fmla="*/ 37850 w 52510"/>
                <a:gd name="connsiteY7" fmla="*/ 36519 h 43219"/>
                <a:gd name="connsiteX8" fmla="*/ 13417 w 52510"/>
                <a:gd name="connsiteY8" fmla="*/ 15648 h 43219"/>
                <a:gd name="connsiteX9" fmla="*/ 13190 w 52510"/>
                <a:gd name="connsiteY9" fmla="*/ 14229 h 43219"/>
                <a:gd name="connsiteX0" fmla="*/ 13190 w 52510"/>
                <a:gd name="connsiteY0" fmla="*/ 14229 h 43219"/>
                <a:gd name="connsiteX1" fmla="*/ 14913 w 52510"/>
                <a:gd name="connsiteY1" fmla="*/ 6766 h 43219"/>
                <a:gd name="connsiteX2" fmla="*/ 23295 w 52510"/>
                <a:gd name="connsiteY2" fmla="*/ 5061 h 43219"/>
                <a:gd name="connsiteX3" fmla="*/ 31746 w 52510"/>
                <a:gd name="connsiteY3" fmla="*/ 3291 h 43219"/>
                <a:gd name="connsiteX4" fmla="*/ 35039 w 52510"/>
                <a:gd name="connsiteY4" fmla="*/ 59 h 43219"/>
                <a:gd name="connsiteX5" fmla="*/ 39123 w 52510"/>
                <a:gd name="connsiteY5" fmla="*/ 2340 h 43219"/>
                <a:gd name="connsiteX6" fmla="*/ 44753 w 52510"/>
                <a:gd name="connsiteY6" fmla="*/ 549 h 43219"/>
                <a:gd name="connsiteX7" fmla="*/ 47608 w 52510"/>
                <a:gd name="connsiteY7" fmla="*/ 5435 h 43219"/>
                <a:gd name="connsiteX8" fmla="*/ 51272 w 52510"/>
                <a:gd name="connsiteY8" fmla="*/ 10177 h 43219"/>
                <a:gd name="connsiteX9" fmla="*/ 51108 w 52510"/>
                <a:gd name="connsiteY9" fmla="*/ 15319 h 43219"/>
                <a:gd name="connsiteX10" fmla="*/ 52306 w 52510"/>
                <a:gd name="connsiteY10" fmla="*/ 23181 h 43219"/>
                <a:gd name="connsiteX11" fmla="*/ 46694 w 52510"/>
                <a:gd name="connsiteY11" fmla="*/ 30063 h 43219"/>
                <a:gd name="connsiteX12" fmla="*/ 44685 w 52510"/>
                <a:gd name="connsiteY12" fmla="*/ 35960 h 43219"/>
                <a:gd name="connsiteX13" fmla="*/ 37845 w 52510"/>
                <a:gd name="connsiteY13" fmla="*/ 36674 h 43219"/>
                <a:gd name="connsiteX14" fmla="*/ 32957 w 52510"/>
                <a:gd name="connsiteY14" fmla="*/ 42965 h 43219"/>
                <a:gd name="connsiteX15" fmla="*/ 25770 w 52510"/>
                <a:gd name="connsiteY15" fmla="*/ 39125 h 43219"/>
                <a:gd name="connsiteX16" fmla="*/ 15094 w 52510"/>
                <a:gd name="connsiteY16" fmla="*/ 35331 h 43219"/>
                <a:gd name="connsiteX17" fmla="*/ 10400 w 52510"/>
                <a:gd name="connsiteY17" fmla="*/ 31109 h 43219"/>
                <a:gd name="connsiteX18" fmla="*/ 11403 w 52510"/>
                <a:gd name="connsiteY18" fmla="*/ 25410 h 43219"/>
                <a:gd name="connsiteX19" fmla="*/ 9285 w 52510"/>
                <a:gd name="connsiteY19" fmla="*/ 19563 h 43219"/>
                <a:gd name="connsiteX20" fmla="*/ 13153 w 52510"/>
                <a:gd name="connsiteY20" fmla="*/ 14366 h 43219"/>
                <a:gd name="connsiteX21" fmla="*/ 13190 w 52510"/>
                <a:gd name="connsiteY21" fmla="*/ 14229 h 43219"/>
                <a:gd name="connsiteX0" fmla="*/ 93934 w 3067438"/>
                <a:gd name="connsiteY0" fmla="*/ 349821 h 1691550"/>
                <a:gd name="connsiteX1" fmla="*/ 46967 w 3067438"/>
                <a:gd name="connsiteY1" fmla="*/ 396788 h 1691550"/>
                <a:gd name="connsiteX2" fmla="*/ 0 w 3067438"/>
                <a:gd name="connsiteY2" fmla="*/ 349821 h 1691550"/>
                <a:gd name="connsiteX3" fmla="*/ 46967 w 3067438"/>
                <a:gd name="connsiteY3" fmla="*/ 302854 h 1691550"/>
                <a:gd name="connsiteX4" fmla="*/ 93934 w 3067438"/>
                <a:gd name="connsiteY4" fmla="*/ 349821 h 1691550"/>
                <a:gd name="connsiteX0" fmla="*/ 308264 w 3067438"/>
                <a:gd name="connsiteY0" fmla="*/ 396488 h 1691550"/>
                <a:gd name="connsiteX1" fmla="*/ 214330 w 3067438"/>
                <a:gd name="connsiteY1" fmla="*/ 490422 h 1691550"/>
                <a:gd name="connsiteX2" fmla="*/ 120396 w 3067438"/>
                <a:gd name="connsiteY2" fmla="*/ 396488 h 1691550"/>
                <a:gd name="connsiteX3" fmla="*/ 214330 w 3067438"/>
                <a:gd name="connsiteY3" fmla="*/ 302554 h 1691550"/>
                <a:gd name="connsiteX4" fmla="*/ 308264 w 3067438"/>
                <a:gd name="connsiteY4" fmla="*/ 396488 h 1691550"/>
                <a:gd name="connsiteX0" fmla="*/ 613075 w 3067438"/>
                <a:gd name="connsiteY0" fmla="*/ 468386 h 1691550"/>
                <a:gd name="connsiteX1" fmla="*/ 472174 w 3067438"/>
                <a:gd name="connsiteY1" fmla="*/ 609287 h 1691550"/>
                <a:gd name="connsiteX2" fmla="*/ 331273 w 3067438"/>
                <a:gd name="connsiteY2" fmla="*/ 468386 h 1691550"/>
                <a:gd name="connsiteX3" fmla="*/ 472174 w 3067438"/>
                <a:gd name="connsiteY3" fmla="*/ 327485 h 1691550"/>
                <a:gd name="connsiteX4" fmla="*/ 613075 w 3067438"/>
                <a:gd name="connsiteY4" fmla="*/ 468386 h 1691550"/>
                <a:gd name="connsiteX0" fmla="*/ 13983 w 52510"/>
                <a:gd name="connsiteY0" fmla="*/ 26036 h 43219"/>
                <a:gd name="connsiteX1" fmla="*/ 11450 w 52510"/>
                <a:gd name="connsiteY1" fmla="*/ 25239 h 43219"/>
                <a:gd name="connsiteX2" fmla="*/ 16218 w 52510"/>
                <a:gd name="connsiteY2" fmla="*/ 34758 h 43219"/>
                <a:gd name="connsiteX3" fmla="*/ 15110 w 52510"/>
                <a:gd name="connsiteY3" fmla="*/ 35139 h 43219"/>
                <a:gd name="connsiteX4" fmla="*/ 25768 w 52510"/>
                <a:gd name="connsiteY4" fmla="*/ 38949 h 43219"/>
                <a:gd name="connsiteX5" fmla="*/ 25100 w 52510"/>
                <a:gd name="connsiteY5" fmla="*/ 37209 h 43219"/>
                <a:gd name="connsiteX6" fmla="*/ 13417 w 52510"/>
                <a:gd name="connsiteY6" fmla="*/ 15648 h 43219"/>
                <a:gd name="connsiteX7" fmla="*/ 13190 w 52510"/>
                <a:gd name="connsiteY7" fmla="*/ 14229 h 43219"/>
                <a:gd name="connsiteX0" fmla="*/ 13190 w 52510"/>
                <a:gd name="connsiteY0" fmla="*/ 14229 h 43219"/>
                <a:gd name="connsiteX1" fmla="*/ 14913 w 52510"/>
                <a:gd name="connsiteY1" fmla="*/ 6766 h 43219"/>
                <a:gd name="connsiteX2" fmla="*/ 23295 w 52510"/>
                <a:gd name="connsiteY2" fmla="*/ 5061 h 43219"/>
                <a:gd name="connsiteX3" fmla="*/ 31746 w 52510"/>
                <a:gd name="connsiteY3" fmla="*/ 3291 h 43219"/>
                <a:gd name="connsiteX4" fmla="*/ 35039 w 52510"/>
                <a:gd name="connsiteY4" fmla="*/ 59 h 43219"/>
                <a:gd name="connsiteX5" fmla="*/ 39123 w 52510"/>
                <a:gd name="connsiteY5" fmla="*/ 2340 h 43219"/>
                <a:gd name="connsiteX6" fmla="*/ 44753 w 52510"/>
                <a:gd name="connsiteY6" fmla="*/ 549 h 43219"/>
                <a:gd name="connsiteX7" fmla="*/ 47608 w 52510"/>
                <a:gd name="connsiteY7" fmla="*/ 5435 h 43219"/>
                <a:gd name="connsiteX8" fmla="*/ 51272 w 52510"/>
                <a:gd name="connsiteY8" fmla="*/ 10177 h 43219"/>
                <a:gd name="connsiteX9" fmla="*/ 51108 w 52510"/>
                <a:gd name="connsiteY9" fmla="*/ 15319 h 43219"/>
                <a:gd name="connsiteX10" fmla="*/ 52306 w 52510"/>
                <a:gd name="connsiteY10" fmla="*/ 23181 h 43219"/>
                <a:gd name="connsiteX11" fmla="*/ 46694 w 52510"/>
                <a:gd name="connsiteY11" fmla="*/ 30063 h 43219"/>
                <a:gd name="connsiteX12" fmla="*/ 44685 w 52510"/>
                <a:gd name="connsiteY12" fmla="*/ 35960 h 43219"/>
                <a:gd name="connsiteX13" fmla="*/ 37845 w 52510"/>
                <a:gd name="connsiteY13" fmla="*/ 36674 h 43219"/>
                <a:gd name="connsiteX14" fmla="*/ 32957 w 52510"/>
                <a:gd name="connsiteY14" fmla="*/ 42965 h 43219"/>
                <a:gd name="connsiteX15" fmla="*/ 25770 w 52510"/>
                <a:gd name="connsiteY15" fmla="*/ 39125 h 43219"/>
                <a:gd name="connsiteX16" fmla="*/ 15094 w 52510"/>
                <a:gd name="connsiteY16" fmla="*/ 35331 h 43219"/>
                <a:gd name="connsiteX17" fmla="*/ 10400 w 52510"/>
                <a:gd name="connsiteY17" fmla="*/ 31109 h 43219"/>
                <a:gd name="connsiteX18" fmla="*/ 11403 w 52510"/>
                <a:gd name="connsiteY18" fmla="*/ 25410 h 43219"/>
                <a:gd name="connsiteX19" fmla="*/ 9285 w 52510"/>
                <a:gd name="connsiteY19" fmla="*/ 19563 h 43219"/>
                <a:gd name="connsiteX20" fmla="*/ 13153 w 52510"/>
                <a:gd name="connsiteY20" fmla="*/ 14366 h 43219"/>
                <a:gd name="connsiteX21" fmla="*/ 13190 w 52510"/>
                <a:gd name="connsiteY21" fmla="*/ 14229 h 43219"/>
                <a:gd name="connsiteX0" fmla="*/ 93934 w 3067438"/>
                <a:gd name="connsiteY0" fmla="*/ 349821 h 1691550"/>
                <a:gd name="connsiteX1" fmla="*/ 46967 w 3067438"/>
                <a:gd name="connsiteY1" fmla="*/ 396788 h 1691550"/>
                <a:gd name="connsiteX2" fmla="*/ 0 w 3067438"/>
                <a:gd name="connsiteY2" fmla="*/ 349821 h 1691550"/>
                <a:gd name="connsiteX3" fmla="*/ 46967 w 3067438"/>
                <a:gd name="connsiteY3" fmla="*/ 302854 h 1691550"/>
                <a:gd name="connsiteX4" fmla="*/ 93934 w 3067438"/>
                <a:gd name="connsiteY4" fmla="*/ 349821 h 1691550"/>
                <a:gd name="connsiteX0" fmla="*/ 308264 w 3067438"/>
                <a:gd name="connsiteY0" fmla="*/ 396488 h 1691550"/>
                <a:gd name="connsiteX1" fmla="*/ 214330 w 3067438"/>
                <a:gd name="connsiteY1" fmla="*/ 490422 h 1691550"/>
                <a:gd name="connsiteX2" fmla="*/ 120396 w 3067438"/>
                <a:gd name="connsiteY2" fmla="*/ 396488 h 1691550"/>
                <a:gd name="connsiteX3" fmla="*/ 214330 w 3067438"/>
                <a:gd name="connsiteY3" fmla="*/ 302554 h 1691550"/>
                <a:gd name="connsiteX4" fmla="*/ 308264 w 3067438"/>
                <a:gd name="connsiteY4" fmla="*/ 396488 h 1691550"/>
                <a:gd name="connsiteX0" fmla="*/ 613075 w 3067438"/>
                <a:gd name="connsiteY0" fmla="*/ 468386 h 1691550"/>
                <a:gd name="connsiteX1" fmla="*/ 472174 w 3067438"/>
                <a:gd name="connsiteY1" fmla="*/ 609287 h 1691550"/>
                <a:gd name="connsiteX2" fmla="*/ 331273 w 3067438"/>
                <a:gd name="connsiteY2" fmla="*/ 468386 h 1691550"/>
                <a:gd name="connsiteX3" fmla="*/ 472174 w 3067438"/>
                <a:gd name="connsiteY3" fmla="*/ 327485 h 1691550"/>
                <a:gd name="connsiteX4" fmla="*/ 613075 w 3067438"/>
                <a:gd name="connsiteY4" fmla="*/ 468386 h 1691550"/>
                <a:gd name="connsiteX0" fmla="*/ 16218 w 52510"/>
                <a:gd name="connsiteY0" fmla="*/ 34758 h 43219"/>
                <a:gd name="connsiteX1" fmla="*/ 15110 w 52510"/>
                <a:gd name="connsiteY1" fmla="*/ 35139 h 43219"/>
                <a:gd name="connsiteX2" fmla="*/ 25768 w 52510"/>
                <a:gd name="connsiteY2" fmla="*/ 38949 h 43219"/>
                <a:gd name="connsiteX3" fmla="*/ 25100 w 52510"/>
                <a:gd name="connsiteY3" fmla="*/ 37209 h 43219"/>
                <a:gd name="connsiteX4" fmla="*/ 13417 w 52510"/>
                <a:gd name="connsiteY4" fmla="*/ 15648 h 43219"/>
                <a:gd name="connsiteX5" fmla="*/ 13190 w 52510"/>
                <a:gd name="connsiteY5" fmla="*/ 14229 h 43219"/>
                <a:gd name="connsiteX0" fmla="*/ 13190 w 52510"/>
                <a:gd name="connsiteY0" fmla="*/ 14229 h 43219"/>
                <a:gd name="connsiteX1" fmla="*/ 14913 w 52510"/>
                <a:gd name="connsiteY1" fmla="*/ 6766 h 43219"/>
                <a:gd name="connsiteX2" fmla="*/ 23295 w 52510"/>
                <a:gd name="connsiteY2" fmla="*/ 5061 h 43219"/>
                <a:gd name="connsiteX3" fmla="*/ 31746 w 52510"/>
                <a:gd name="connsiteY3" fmla="*/ 3291 h 43219"/>
                <a:gd name="connsiteX4" fmla="*/ 35039 w 52510"/>
                <a:gd name="connsiteY4" fmla="*/ 59 h 43219"/>
                <a:gd name="connsiteX5" fmla="*/ 39123 w 52510"/>
                <a:gd name="connsiteY5" fmla="*/ 2340 h 43219"/>
                <a:gd name="connsiteX6" fmla="*/ 44753 w 52510"/>
                <a:gd name="connsiteY6" fmla="*/ 549 h 43219"/>
                <a:gd name="connsiteX7" fmla="*/ 47608 w 52510"/>
                <a:gd name="connsiteY7" fmla="*/ 5435 h 43219"/>
                <a:gd name="connsiteX8" fmla="*/ 51272 w 52510"/>
                <a:gd name="connsiteY8" fmla="*/ 10177 h 43219"/>
                <a:gd name="connsiteX9" fmla="*/ 51108 w 52510"/>
                <a:gd name="connsiteY9" fmla="*/ 15319 h 43219"/>
                <a:gd name="connsiteX10" fmla="*/ 52306 w 52510"/>
                <a:gd name="connsiteY10" fmla="*/ 23181 h 43219"/>
                <a:gd name="connsiteX11" fmla="*/ 46694 w 52510"/>
                <a:gd name="connsiteY11" fmla="*/ 30063 h 43219"/>
                <a:gd name="connsiteX12" fmla="*/ 44685 w 52510"/>
                <a:gd name="connsiteY12" fmla="*/ 35960 h 43219"/>
                <a:gd name="connsiteX13" fmla="*/ 37845 w 52510"/>
                <a:gd name="connsiteY13" fmla="*/ 36674 h 43219"/>
                <a:gd name="connsiteX14" fmla="*/ 32957 w 52510"/>
                <a:gd name="connsiteY14" fmla="*/ 42965 h 43219"/>
                <a:gd name="connsiteX15" fmla="*/ 25770 w 52510"/>
                <a:gd name="connsiteY15" fmla="*/ 39125 h 43219"/>
                <a:gd name="connsiteX16" fmla="*/ 15094 w 52510"/>
                <a:gd name="connsiteY16" fmla="*/ 35331 h 43219"/>
                <a:gd name="connsiteX17" fmla="*/ 10400 w 52510"/>
                <a:gd name="connsiteY17" fmla="*/ 31109 h 43219"/>
                <a:gd name="connsiteX18" fmla="*/ 11403 w 52510"/>
                <a:gd name="connsiteY18" fmla="*/ 25410 h 43219"/>
                <a:gd name="connsiteX19" fmla="*/ 9285 w 52510"/>
                <a:gd name="connsiteY19" fmla="*/ 19563 h 43219"/>
                <a:gd name="connsiteX20" fmla="*/ 13153 w 52510"/>
                <a:gd name="connsiteY20" fmla="*/ 14366 h 43219"/>
                <a:gd name="connsiteX21" fmla="*/ 13190 w 52510"/>
                <a:gd name="connsiteY21" fmla="*/ 14229 h 43219"/>
                <a:gd name="connsiteX0" fmla="*/ 93934 w 3067438"/>
                <a:gd name="connsiteY0" fmla="*/ 349821 h 1691550"/>
                <a:gd name="connsiteX1" fmla="*/ 46967 w 3067438"/>
                <a:gd name="connsiteY1" fmla="*/ 396788 h 1691550"/>
                <a:gd name="connsiteX2" fmla="*/ 0 w 3067438"/>
                <a:gd name="connsiteY2" fmla="*/ 349821 h 1691550"/>
                <a:gd name="connsiteX3" fmla="*/ 46967 w 3067438"/>
                <a:gd name="connsiteY3" fmla="*/ 302854 h 1691550"/>
                <a:gd name="connsiteX4" fmla="*/ 93934 w 3067438"/>
                <a:gd name="connsiteY4" fmla="*/ 349821 h 1691550"/>
                <a:gd name="connsiteX0" fmla="*/ 308264 w 3067438"/>
                <a:gd name="connsiteY0" fmla="*/ 396488 h 1691550"/>
                <a:gd name="connsiteX1" fmla="*/ 214330 w 3067438"/>
                <a:gd name="connsiteY1" fmla="*/ 490422 h 1691550"/>
                <a:gd name="connsiteX2" fmla="*/ 120396 w 3067438"/>
                <a:gd name="connsiteY2" fmla="*/ 396488 h 1691550"/>
                <a:gd name="connsiteX3" fmla="*/ 214330 w 3067438"/>
                <a:gd name="connsiteY3" fmla="*/ 302554 h 1691550"/>
                <a:gd name="connsiteX4" fmla="*/ 308264 w 3067438"/>
                <a:gd name="connsiteY4" fmla="*/ 396488 h 1691550"/>
                <a:gd name="connsiteX0" fmla="*/ 613075 w 3067438"/>
                <a:gd name="connsiteY0" fmla="*/ 468386 h 1691550"/>
                <a:gd name="connsiteX1" fmla="*/ 472174 w 3067438"/>
                <a:gd name="connsiteY1" fmla="*/ 609287 h 1691550"/>
                <a:gd name="connsiteX2" fmla="*/ 331273 w 3067438"/>
                <a:gd name="connsiteY2" fmla="*/ 468386 h 1691550"/>
                <a:gd name="connsiteX3" fmla="*/ 472174 w 3067438"/>
                <a:gd name="connsiteY3" fmla="*/ 327485 h 1691550"/>
                <a:gd name="connsiteX4" fmla="*/ 613075 w 3067438"/>
                <a:gd name="connsiteY4" fmla="*/ 468386 h 1691550"/>
                <a:gd name="connsiteX0" fmla="*/ 25768 w 52510"/>
                <a:gd name="connsiteY0" fmla="*/ 38949 h 43219"/>
                <a:gd name="connsiteX1" fmla="*/ 25100 w 52510"/>
                <a:gd name="connsiteY1" fmla="*/ 37209 h 43219"/>
                <a:gd name="connsiteX2" fmla="*/ 13417 w 52510"/>
                <a:gd name="connsiteY2" fmla="*/ 15648 h 43219"/>
                <a:gd name="connsiteX3" fmla="*/ 13190 w 52510"/>
                <a:gd name="connsiteY3" fmla="*/ 14229 h 43219"/>
                <a:gd name="connsiteX0" fmla="*/ 13190 w 52510"/>
                <a:gd name="connsiteY0" fmla="*/ 14229 h 43219"/>
                <a:gd name="connsiteX1" fmla="*/ 14913 w 52510"/>
                <a:gd name="connsiteY1" fmla="*/ 6766 h 43219"/>
                <a:gd name="connsiteX2" fmla="*/ 23295 w 52510"/>
                <a:gd name="connsiteY2" fmla="*/ 5061 h 43219"/>
                <a:gd name="connsiteX3" fmla="*/ 31746 w 52510"/>
                <a:gd name="connsiteY3" fmla="*/ 3291 h 43219"/>
                <a:gd name="connsiteX4" fmla="*/ 35039 w 52510"/>
                <a:gd name="connsiteY4" fmla="*/ 59 h 43219"/>
                <a:gd name="connsiteX5" fmla="*/ 39123 w 52510"/>
                <a:gd name="connsiteY5" fmla="*/ 2340 h 43219"/>
                <a:gd name="connsiteX6" fmla="*/ 44753 w 52510"/>
                <a:gd name="connsiteY6" fmla="*/ 549 h 43219"/>
                <a:gd name="connsiteX7" fmla="*/ 47608 w 52510"/>
                <a:gd name="connsiteY7" fmla="*/ 5435 h 43219"/>
                <a:gd name="connsiteX8" fmla="*/ 51272 w 52510"/>
                <a:gd name="connsiteY8" fmla="*/ 10177 h 43219"/>
                <a:gd name="connsiteX9" fmla="*/ 51108 w 52510"/>
                <a:gd name="connsiteY9" fmla="*/ 15319 h 43219"/>
                <a:gd name="connsiteX10" fmla="*/ 52306 w 52510"/>
                <a:gd name="connsiteY10" fmla="*/ 23181 h 43219"/>
                <a:gd name="connsiteX11" fmla="*/ 46694 w 52510"/>
                <a:gd name="connsiteY11" fmla="*/ 30063 h 43219"/>
                <a:gd name="connsiteX12" fmla="*/ 44685 w 52510"/>
                <a:gd name="connsiteY12" fmla="*/ 35960 h 43219"/>
                <a:gd name="connsiteX13" fmla="*/ 37845 w 52510"/>
                <a:gd name="connsiteY13" fmla="*/ 36674 h 43219"/>
                <a:gd name="connsiteX14" fmla="*/ 32957 w 52510"/>
                <a:gd name="connsiteY14" fmla="*/ 42965 h 43219"/>
                <a:gd name="connsiteX15" fmla="*/ 25770 w 52510"/>
                <a:gd name="connsiteY15" fmla="*/ 39125 h 43219"/>
                <a:gd name="connsiteX16" fmla="*/ 15094 w 52510"/>
                <a:gd name="connsiteY16" fmla="*/ 35331 h 43219"/>
                <a:gd name="connsiteX17" fmla="*/ 10400 w 52510"/>
                <a:gd name="connsiteY17" fmla="*/ 31109 h 43219"/>
                <a:gd name="connsiteX18" fmla="*/ 11403 w 52510"/>
                <a:gd name="connsiteY18" fmla="*/ 25410 h 43219"/>
                <a:gd name="connsiteX19" fmla="*/ 9285 w 52510"/>
                <a:gd name="connsiteY19" fmla="*/ 19563 h 43219"/>
                <a:gd name="connsiteX20" fmla="*/ 13153 w 52510"/>
                <a:gd name="connsiteY20" fmla="*/ 14366 h 43219"/>
                <a:gd name="connsiteX21" fmla="*/ 13190 w 52510"/>
                <a:gd name="connsiteY21" fmla="*/ 14229 h 43219"/>
                <a:gd name="connsiteX0" fmla="*/ 93934 w 3067438"/>
                <a:gd name="connsiteY0" fmla="*/ 349821 h 1691550"/>
                <a:gd name="connsiteX1" fmla="*/ 46967 w 3067438"/>
                <a:gd name="connsiteY1" fmla="*/ 396788 h 1691550"/>
                <a:gd name="connsiteX2" fmla="*/ 0 w 3067438"/>
                <a:gd name="connsiteY2" fmla="*/ 349821 h 1691550"/>
                <a:gd name="connsiteX3" fmla="*/ 46967 w 3067438"/>
                <a:gd name="connsiteY3" fmla="*/ 302854 h 1691550"/>
                <a:gd name="connsiteX4" fmla="*/ 93934 w 3067438"/>
                <a:gd name="connsiteY4" fmla="*/ 349821 h 1691550"/>
                <a:gd name="connsiteX0" fmla="*/ 308264 w 3067438"/>
                <a:gd name="connsiteY0" fmla="*/ 396488 h 1691550"/>
                <a:gd name="connsiteX1" fmla="*/ 214330 w 3067438"/>
                <a:gd name="connsiteY1" fmla="*/ 490422 h 1691550"/>
                <a:gd name="connsiteX2" fmla="*/ 120396 w 3067438"/>
                <a:gd name="connsiteY2" fmla="*/ 396488 h 1691550"/>
                <a:gd name="connsiteX3" fmla="*/ 214330 w 3067438"/>
                <a:gd name="connsiteY3" fmla="*/ 302554 h 1691550"/>
                <a:gd name="connsiteX4" fmla="*/ 308264 w 3067438"/>
                <a:gd name="connsiteY4" fmla="*/ 396488 h 1691550"/>
                <a:gd name="connsiteX0" fmla="*/ 613075 w 3067438"/>
                <a:gd name="connsiteY0" fmla="*/ 468386 h 1691550"/>
                <a:gd name="connsiteX1" fmla="*/ 472174 w 3067438"/>
                <a:gd name="connsiteY1" fmla="*/ 609287 h 1691550"/>
                <a:gd name="connsiteX2" fmla="*/ 331273 w 3067438"/>
                <a:gd name="connsiteY2" fmla="*/ 468386 h 1691550"/>
                <a:gd name="connsiteX3" fmla="*/ 472174 w 3067438"/>
                <a:gd name="connsiteY3" fmla="*/ 327485 h 1691550"/>
                <a:gd name="connsiteX4" fmla="*/ 613075 w 3067438"/>
                <a:gd name="connsiteY4" fmla="*/ 468386 h 1691550"/>
                <a:gd name="connsiteX0" fmla="*/ 13417 w 52510"/>
                <a:gd name="connsiteY0" fmla="*/ 15648 h 43219"/>
                <a:gd name="connsiteX1" fmla="*/ 13190 w 52510"/>
                <a:gd name="connsiteY1" fmla="*/ 14229 h 43219"/>
                <a:gd name="connsiteX0" fmla="*/ 13190 w 52510"/>
                <a:gd name="connsiteY0" fmla="*/ 14229 h 43219"/>
                <a:gd name="connsiteX1" fmla="*/ 14913 w 52510"/>
                <a:gd name="connsiteY1" fmla="*/ 6766 h 43219"/>
                <a:gd name="connsiteX2" fmla="*/ 23295 w 52510"/>
                <a:gd name="connsiteY2" fmla="*/ 5061 h 43219"/>
                <a:gd name="connsiteX3" fmla="*/ 31746 w 52510"/>
                <a:gd name="connsiteY3" fmla="*/ 3291 h 43219"/>
                <a:gd name="connsiteX4" fmla="*/ 35039 w 52510"/>
                <a:gd name="connsiteY4" fmla="*/ 59 h 43219"/>
                <a:gd name="connsiteX5" fmla="*/ 39123 w 52510"/>
                <a:gd name="connsiteY5" fmla="*/ 2340 h 43219"/>
                <a:gd name="connsiteX6" fmla="*/ 44753 w 52510"/>
                <a:gd name="connsiteY6" fmla="*/ 549 h 43219"/>
                <a:gd name="connsiteX7" fmla="*/ 47608 w 52510"/>
                <a:gd name="connsiteY7" fmla="*/ 5435 h 43219"/>
                <a:gd name="connsiteX8" fmla="*/ 51272 w 52510"/>
                <a:gd name="connsiteY8" fmla="*/ 10177 h 43219"/>
                <a:gd name="connsiteX9" fmla="*/ 51108 w 52510"/>
                <a:gd name="connsiteY9" fmla="*/ 15319 h 43219"/>
                <a:gd name="connsiteX10" fmla="*/ 52306 w 52510"/>
                <a:gd name="connsiteY10" fmla="*/ 23181 h 43219"/>
                <a:gd name="connsiteX11" fmla="*/ 46694 w 52510"/>
                <a:gd name="connsiteY11" fmla="*/ 30063 h 43219"/>
                <a:gd name="connsiteX12" fmla="*/ 44685 w 52510"/>
                <a:gd name="connsiteY12" fmla="*/ 35960 h 43219"/>
                <a:gd name="connsiteX13" fmla="*/ 37845 w 52510"/>
                <a:gd name="connsiteY13" fmla="*/ 36674 h 43219"/>
                <a:gd name="connsiteX14" fmla="*/ 32957 w 52510"/>
                <a:gd name="connsiteY14" fmla="*/ 42965 h 43219"/>
                <a:gd name="connsiteX15" fmla="*/ 25770 w 52510"/>
                <a:gd name="connsiteY15" fmla="*/ 39125 h 43219"/>
                <a:gd name="connsiteX16" fmla="*/ 15094 w 52510"/>
                <a:gd name="connsiteY16" fmla="*/ 35331 h 43219"/>
                <a:gd name="connsiteX17" fmla="*/ 10400 w 52510"/>
                <a:gd name="connsiteY17" fmla="*/ 31109 h 43219"/>
                <a:gd name="connsiteX18" fmla="*/ 11403 w 52510"/>
                <a:gd name="connsiteY18" fmla="*/ 25410 h 43219"/>
                <a:gd name="connsiteX19" fmla="*/ 9285 w 52510"/>
                <a:gd name="connsiteY19" fmla="*/ 19563 h 43219"/>
                <a:gd name="connsiteX20" fmla="*/ 13153 w 52510"/>
                <a:gd name="connsiteY20" fmla="*/ 14366 h 43219"/>
                <a:gd name="connsiteX21" fmla="*/ 13190 w 52510"/>
                <a:gd name="connsiteY21" fmla="*/ 14229 h 43219"/>
                <a:gd name="connsiteX0" fmla="*/ 93934 w 3067438"/>
                <a:gd name="connsiteY0" fmla="*/ 349821 h 1691550"/>
                <a:gd name="connsiteX1" fmla="*/ 46967 w 3067438"/>
                <a:gd name="connsiteY1" fmla="*/ 396788 h 1691550"/>
                <a:gd name="connsiteX2" fmla="*/ 0 w 3067438"/>
                <a:gd name="connsiteY2" fmla="*/ 349821 h 1691550"/>
                <a:gd name="connsiteX3" fmla="*/ 46967 w 3067438"/>
                <a:gd name="connsiteY3" fmla="*/ 302854 h 1691550"/>
                <a:gd name="connsiteX4" fmla="*/ 93934 w 3067438"/>
                <a:gd name="connsiteY4" fmla="*/ 349821 h 1691550"/>
                <a:gd name="connsiteX0" fmla="*/ 308264 w 3067438"/>
                <a:gd name="connsiteY0" fmla="*/ 396488 h 1691550"/>
                <a:gd name="connsiteX1" fmla="*/ 214330 w 3067438"/>
                <a:gd name="connsiteY1" fmla="*/ 490422 h 1691550"/>
                <a:gd name="connsiteX2" fmla="*/ 120396 w 3067438"/>
                <a:gd name="connsiteY2" fmla="*/ 396488 h 1691550"/>
                <a:gd name="connsiteX3" fmla="*/ 214330 w 3067438"/>
                <a:gd name="connsiteY3" fmla="*/ 302554 h 1691550"/>
                <a:gd name="connsiteX4" fmla="*/ 308264 w 3067438"/>
                <a:gd name="connsiteY4" fmla="*/ 396488 h 1691550"/>
                <a:gd name="connsiteX0" fmla="*/ 613075 w 3067438"/>
                <a:gd name="connsiteY0" fmla="*/ 468386 h 1691550"/>
                <a:gd name="connsiteX1" fmla="*/ 472174 w 3067438"/>
                <a:gd name="connsiteY1" fmla="*/ 609287 h 1691550"/>
                <a:gd name="connsiteX2" fmla="*/ 331273 w 3067438"/>
                <a:gd name="connsiteY2" fmla="*/ 468386 h 1691550"/>
                <a:gd name="connsiteX3" fmla="*/ 472174 w 3067438"/>
                <a:gd name="connsiteY3" fmla="*/ 327485 h 1691550"/>
                <a:gd name="connsiteX4" fmla="*/ 613075 w 3067438"/>
                <a:gd name="connsiteY4" fmla="*/ 468386 h 1691550"/>
                <a:gd name="connsiteX0" fmla="*/ 13254 w 52510"/>
                <a:gd name="connsiteY0" fmla="*/ 14249 h 43219"/>
                <a:gd name="connsiteX1" fmla="*/ 13190 w 52510"/>
                <a:gd name="connsiteY1" fmla="*/ 14229 h 43219"/>
              </a:gdLst>
              <a:ahLst/>
              <a:cxnLst>
                <a:cxn ang="0">
                  <a:pos x="connsiteX0" y="connsiteY0"/>
                </a:cxn>
                <a:cxn ang="0">
                  <a:pos x="connsiteX1" y="connsiteY1"/>
                </a:cxn>
              </a:cxnLst>
              <a:rect l="l" t="t" r="r" b="b"/>
              <a:pathLst>
                <a:path w="52510" h="43219">
                  <a:moveTo>
                    <a:pt x="13190" y="14229"/>
                  </a:moveTo>
                  <a:cubicBezTo>
                    <a:pt x="12919" y="11516"/>
                    <a:pt x="13551" y="8780"/>
                    <a:pt x="14913" y="6766"/>
                  </a:cubicBezTo>
                  <a:cubicBezTo>
                    <a:pt x="17065" y="3585"/>
                    <a:pt x="20554" y="2876"/>
                    <a:pt x="23295" y="5061"/>
                  </a:cubicBezTo>
                  <a:cubicBezTo>
                    <a:pt x="24968" y="768"/>
                    <a:pt x="29204" y="-119"/>
                    <a:pt x="31746" y="3291"/>
                  </a:cubicBezTo>
                  <a:cubicBezTo>
                    <a:pt x="32387" y="1542"/>
                    <a:pt x="33618" y="333"/>
                    <a:pt x="35039" y="59"/>
                  </a:cubicBezTo>
                  <a:cubicBezTo>
                    <a:pt x="36603" y="-243"/>
                    <a:pt x="38165" y="629"/>
                    <a:pt x="39123" y="2340"/>
                  </a:cubicBezTo>
                  <a:cubicBezTo>
                    <a:pt x="40505" y="126"/>
                    <a:pt x="42791" y="-601"/>
                    <a:pt x="44753" y="549"/>
                  </a:cubicBezTo>
                  <a:cubicBezTo>
                    <a:pt x="46248" y="1425"/>
                    <a:pt x="47320" y="3259"/>
                    <a:pt x="47608" y="5435"/>
                  </a:cubicBezTo>
                  <a:cubicBezTo>
                    <a:pt x="49336" y="6077"/>
                    <a:pt x="50712" y="7857"/>
                    <a:pt x="51272" y="10177"/>
                  </a:cubicBezTo>
                  <a:cubicBezTo>
                    <a:pt x="51679" y="11861"/>
                    <a:pt x="51621" y="13690"/>
                    <a:pt x="51108" y="15319"/>
                  </a:cubicBezTo>
                  <a:cubicBezTo>
                    <a:pt x="52369" y="17553"/>
                    <a:pt x="52810" y="20449"/>
                    <a:pt x="52306" y="23181"/>
                  </a:cubicBezTo>
                  <a:cubicBezTo>
                    <a:pt x="51636" y="26813"/>
                    <a:pt x="49418" y="29533"/>
                    <a:pt x="46694" y="30063"/>
                  </a:cubicBezTo>
                  <a:cubicBezTo>
                    <a:pt x="46681" y="32330"/>
                    <a:pt x="45948" y="34480"/>
                    <a:pt x="44685" y="35960"/>
                  </a:cubicBezTo>
                  <a:cubicBezTo>
                    <a:pt x="42766" y="38209"/>
                    <a:pt x="39994" y="38498"/>
                    <a:pt x="37845" y="36674"/>
                  </a:cubicBezTo>
                  <a:cubicBezTo>
                    <a:pt x="37150" y="39807"/>
                    <a:pt x="35289" y="42202"/>
                    <a:pt x="32957" y="42965"/>
                  </a:cubicBezTo>
                  <a:cubicBezTo>
                    <a:pt x="30209" y="43864"/>
                    <a:pt x="27341" y="42332"/>
                    <a:pt x="25770" y="39125"/>
                  </a:cubicBezTo>
                  <a:cubicBezTo>
                    <a:pt x="22062" y="42169"/>
                    <a:pt x="17246" y="40458"/>
                    <a:pt x="15094" y="35331"/>
                  </a:cubicBezTo>
                  <a:cubicBezTo>
                    <a:pt x="12980" y="35668"/>
                    <a:pt x="10995" y="33883"/>
                    <a:pt x="10400" y="31109"/>
                  </a:cubicBezTo>
                  <a:cubicBezTo>
                    <a:pt x="9969" y="29102"/>
                    <a:pt x="10350" y="26936"/>
                    <a:pt x="11403" y="25410"/>
                  </a:cubicBezTo>
                  <a:cubicBezTo>
                    <a:pt x="9909" y="24213"/>
                    <a:pt x="9077" y="21916"/>
                    <a:pt x="9285" y="19563"/>
                  </a:cubicBezTo>
                  <a:cubicBezTo>
                    <a:pt x="9529" y="16808"/>
                    <a:pt x="11135" y="14650"/>
                    <a:pt x="13153" y="14366"/>
                  </a:cubicBezTo>
                  <a:cubicBezTo>
                    <a:pt x="13165" y="14320"/>
                    <a:pt x="13178" y="14275"/>
                    <a:pt x="13190" y="14229"/>
                  </a:cubicBezTo>
                  <a:close/>
                </a:path>
                <a:path w="3067438" h="1691550">
                  <a:moveTo>
                    <a:pt x="93934" y="349821"/>
                  </a:moveTo>
                  <a:cubicBezTo>
                    <a:pt x="93934" y="375760"/>
                    <a:pt x="72906" y="396788"/>
                    <a:pt x="46967" y="396788"/>
                  </a:cubicBezTo>
                  <a:cubicBezTo>
                    <a:pt x="21028" y="396788"/>
                    <a:pt x="0" y="375760"/>
                    <a:pt x="0" y="349821"/>
                  </a:cubicBezTo>
                  <a:cubicBezTo>
                    <a:pt x="0" y="323882"/>
                    <a:pt x="21028" y="302854"/>
                    <a:pt x="46967" y="302854"/>
                  </a:cubicBezTo>
                  <a:cubicBezTo>
                    <a:pt x="72906" y="302854"/>
                    <a:pt x="93934" y="323882"/>
                    <a:pt x="93934" y="349821"/>
                  </a:cubicBezTo>
                  <a:close/>
                </a:path>
                <a:path w="3067438" h="1691550">
                  <a:moveTo>
                    <a:pt x="308264" y="396488"/>
                  </a:moveTo>
                  <a:cubicBezTo>
                    <a:pt x="308264" y="448366"/>
                    <a:pt x="266208" y="490422"/>
                    <a:pt x="214330" y="490422"/>
                  </a:cubicBezTo>
                  <a:cubicBezTo>
                    <a:pt x="162452" y="490422"/>
                    <a:pt x="120396" y="448366"/>
                    <a:pt x="120396" y="396488"/>
                  </a:cubicBezTo>
                  <a:cubicBezTo>
                    <a:pt x="120396" y="344610"/>
                    <a:pt x="162452" y="302554"/>
                    <a:pt x="214330" y="302554"/>
                  </a:cubicBezTo>
                  <a:cubicBezTo>
                    <a:pt x="266208" y="302554"/>
                    <a:pt x="308264" y="344610"/>
                    <a:pt x="308264" y="396488"/>
                  </a:cubicBezTo>
                  <a:close/>
                </a:path>
                <a:path w="3067438" h="1691550">
                  <a:moveTo>
                    <a:pt x="613075" y="468386"/>
                  </a:moveTo>
                  <a:cubicBezTo>
                    <a:pt x="613075" y="546203"/>
                    <a:pt x="549991" y="609287"/>
                    <a:pt x="472174" y="609287"/>
                  </a:cubicBezTo>
                  <a:cubicBezTo>
                    <a:pt x="394357" y="609287"/>
                    <a:pt x="331273" y="546203"/>
                    <a:pt x="331273" y="468386"/>
                  </a:cubicBezTo>
                  <a:cubicBezTo>
                    <a:pt x="331273" y="390569"/>
                    <a:pt x="394357" y="327485"/>
                    <a:pt x="472174" y="327485"/>
                  </a:cubicBezTo>
                  <a:cubicBezTo>
                    <a:pt x="549991" y="327485"/>
                    <a:pt x="613075" y="390569"/>
                    <a:pt x="613075" y="468386"/>
                  </a:cubicBezTo>
                  <a:close/>
                </a:path>
                <a:path w="52510" h="43219" fill="none" extrusionOk="0">
                  <a:moveTo>
                    <a:pt x="13254" y="14249"/>
                  </a:moveTo>
                  <a:cubicBezTo>
                    <a:pt x="13151" y="13785"/>
                    <a:pt x="13238" y="14710"/>
                    <a:pt x="13190" y="14229"/>
                  </a:cubicBezTo>
                </a:path>
              </a:pathLst>
            </a:cu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07510FFD-A761-44D5-A436-B51DEA56D0F1}"/>
                </a:ext>
              </a:extLst>
            </p:cNvPr>
            <p:cNvSpPr txBox="1"/>
            <p:nvPr/>
          </p:nvSpPr>
          <p:spPr>
            <a:xfrm>
              <a:off x="2278598" y="2777314"/>
              <a:ext cx="1789346" cy="646331"/>
            </a:xfrm>
            <a:prstGeom prst="rect">
              <a:avLst/>
            </a:prstGeom>
            <a:noFill/>
          </p:spPr>
          <p:txBody>
            <a:bodyPr wrap="square" rtlCol="0">
              <a:spAutoFit/>
            </a:bodyPr>
            <a:lstStyle/>
            <a:p>
              <a:pPr algn="ctr"/>
              <a:r>
                <a:rPr lang="en-GB" dirty="0">
                  <a:latin typeface="Twinkl SemiBold" pitchFamily="2" charset="0"/>
                </a:rPr>
                <a:t>Who are</a:t>
              </a:r>
              <a:br>
                <a:rPr lang="en-GB" dirty="0">
                  <a:latin typeface="Twinkl SemiBold" pitchFamily="2" charset="0"/>
                </a:rPr>
              </a:br>
              <a:r>
                <a:rPr lang="en-GB" dirty="0">
                  <a:latin typeface="Twinkl SemiBold" pitchFamily="2" charset="0"/>
                </a:rPr>
                <a:t>your friends?</a:t>
              </a:r>
            </a:p>
          </p:txBody>
        </p:sp>
      </p:grpSp>
      <p:grpSp>
        <p:nvGrpSpPr>
          <p:cNvPr id="24" name="Group 23">
            <a:extLst>
              <a:ext uri="{FF2B5EF4-FFF2-40B4-BE49-F238E27FC236}">
                <a16:creationId xmlns:a16="http://schemas.microsoft.com/office/drawing/2014/main" id="{4F5AA225-F646-42D0-9807-8156C3FCFB76}"/>
              </a:ext>
            </a:extLst>
          </p:cNvPr>
          <p:cNvGrpSpPr/>
          <p:nvPr/>
        </p:nvGrpSpPr>
        <p:grpSpPr>
          <a:xfrm>
            <a:off x="5438109" y="2187216"/>
            <a:ext cx="3125921" cy="1669748"/>
            <a:chOff x="5012087" y="2259451"/>
            <a:chExt cx="3125921" cy="1669748"/>
          </a:xfrm>
        </p:grpSpPr>
        <p:sp>
          <p:nvSpPr>
            <p:cNvPr id="27" name="Thought Bubble: Cloud 12">
              <a:extLst>
                <a:ext uri="{FF2B5EF4-FFF2-40B4-BE49-F238E27FC236}">
                  <a16:creationId xmlns:a16="http://schemas.microsoft.com/office/drawing/2014/main" id="{9BE25265-8F9B-4893-951F-2525600DD60C}"/>
                </a:ext>
              </a:extLst>
            </p:cNvPr>
            <p:cNvSpPr/>
            <p:nvPr/>
          </p:nvSpPr>
          <p:spPr>
            <a:xfrm rot="20860309" flipH="1">
              <a:off x="5012087" y="2259451"/>
              <a:ext cx="3125921" cy="1669748"/>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540982 w 2491064"/>
                <a:gd name="connsiteY0" fmla="*/ 703189 h 1669013"/>
                <a:gd name="connsiteX1" fmla="*/ -587343 w 2491064"/>
                <a:gd name="connsiteY1" fmla="*/ 749550 h 1669013"/>
                <a:gd name="connsiteX2" fmla="*/ -633704 w 2491064"/>
                <a:gd name="connsiteY2" fmla="*/ 703189 h 1669013"/>
                <a:gd name="connsiteX3" fmla="*/ -587343 w 2491064"/>
                <a:gd name="connsiteY3" fmla="*/ 656828 h 1669013"/>
                <a:gd name="connsiteX4" fmla="*/ -540982 w 2491064"/>
                <a:gd name="connsiteY4" fmla="*/ 703189 h 1669013"/>
                <a:gd name="connsiteX0" fmla="*/ -327314 w 2491064"/>
                <a:gd name="connsiteY0" fmla="*/ 715175 h 1669013"/>
                <a:gd name="connsiteX1" fmla="*/ -420037 w 2491064"/>
                <a:gd name="connsiteY1" fmla="*/ 807898 h 1669013"/>
                <a:gd name="connsiteX2" fmla="*/ -512760 w 2491064"/>
                <a:gd name="connsiteY2" fmla="*/ 715175 h 1669013"/>
                <a:gd name="connsiteX3" fmla="*/ -420037 w 2491064"/>
                <a:gd name="connsiteY3" fmla="*/ 622452 h 1669013"/>
                <a:gd name="connsiteX4" fmla="*/ -327314 w 2491064"/>
                <a:gd name="connsiteY4" fmla="*/ 715175 h 1669013"/>
                <a:gd name="connsiteX0" fmla="*/ -21161 w 2491064"/>
                <a:gd name="connsiteY0" fmla="*/ 733788 h 1669013"/>
                <a:gd name="connsiteX1" fmla="*/ -160245 w 2491064"/>
                <a:gd name="connsiteY1" fmla="*/ 872872 h 1669013"/>
                <a:gd name="connsiteX2" fmla="*/ -299329 w 2491064"/>
                <a:gd name="connsiteY2" fmla="*/ 733788 h 1669013"/>
                <a:gd name="connsiteX3" fmla="*/ -160245 w 2491064"/>
                <a:gd name="connsiteY3" fmla="*/ 594704 h 1669013"/>
                <a:gd name="connsiteX4" fmla="*/ -21161 w 2491064"/>
                <a:gd name="connsiteY4" fmla="*/ 733788 h 1669013"/>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14890 w 54210"/>
                <a:gd name="connsiteY0" fmla="*/ 14229 h 43219"/>
                <a:gd name="connsiteX1" fmla="*/ 16613 w 54210"/>
                <a:gd name="connsiteY1" fmla="*/ 6766 h 43219"/>
                <a:gd name="connsiteX2" fmla="*/ 24995 w 54210"/>
                <a:gd name="connsiteY2" fmla="*/ 5061 h 43219"/>
                <a:gd name="connsiteX3" fmla="*/ 33446 w 54210"/>
                <a:gd name="connsiteY3" fmla="*/ 3291 h 43219"/>
                <a:gd name="connsiteX4" fmla="*/ 36739 w 54210"/>
                <a:gd name="connsiteY4" fmla="*/ 59 h 43219"/>
                <a:gd name="connsiteX5" fmla="*/ 40823 w 54210"/>
                <a:gd name="connsiteY5" fmla="*/ 2340 h 43219"/>
                <a:gd name="connsiteX6" fmla="*/ 46453 w 54210"/>
                <a:gd name="connsiteY6" fmla="*/ 549 h 43219"/>
                <a:gd name="connsiteX7" fmla="*/ 49308 w 54210"/>
                <a:gd name="connsiteY7" fmla="*/ 5435 h 43219"/>
                <a:gd name="connsiteX8" fmla="*/ 52972 w 54210"/>
                <a:gd name="connsiteY8" fmla="*/ 10177 h 43219"/>
                <a:gd name="connsiteX9" fmla="*/ 52808 w 54210"/>
                <a:gd name="connsiteY9" fmla="*/ 15319 h 43219"/>
                <a:gd name="connsiteX10" fmla="*/ 54006 w 54210"/>
                <a:gd name="connsiteY10" fmla="*/ 23181 h 43219"/>
                <a:gd name="connsiteX11" fmla="*/ 48394 w 54210"/>
                <a:gd name="connsiteY11" fmla="*/ 30063 h 43219"/>
                <a:gd name="connsiteX12" fmla="*/ 46385 w 54210"/>
                <a:gd name="connsiteY12" fmla="*/ 35960 h 43219"/>
                <a:gd name="connsiteX13" fmla="*/ 39545 w 54210"/>
                <a:gd name="connsiteY13" fmla="*/ 36674 h 43219"/>
                <a:gd name="connsiteX14" fmla="*/ 34657 w 54210"/>
                <a:gd name="connsiteY14" fmla="*/ 42965 h 43219"/>
                <a:gd name="connsiteX15" fmla="*/ 27470 w 54210"/>
                <a:gd name="connsiteY15" fmla="*/ 39125 h 43219"/>
                <a:gd name="connsiteX16" fmla="*/ 16794 w 54210"/>
                <a:gd name="connsiteY16" fmla="*/ 35331 h 43219"/>
                <a:gd name="connsiteX17" fmla="*/ 12100 w 54210"/>
                <a:gd name="connsiteY17" fmla="*/ 31109 h 43219"/>
                <a:gd name="connsiteX18" fmla="*/ 13103 w 54210"/>
                <a:gd name="connsiteY18" fmla="*/ 25410 h 43219"/>
                <a:gd name="connsiteX19" fmla="*/ 10985 w 54210"/>
                <a:gd name="connsiteY19" fmla="*/ 19563 h 43219"/>
                <a:gd name="connsiteX20" fmla="*/ 14853 w 54210"/>
                <a:gd name="connsiteY20" fmla="*/ 14366 h 43219"/>
                <a:gd name="connsiteX21" fmla="*/ 14890 w 54210"/>
                <a:gd name="connsiteY21" fmla="*/ 14229 h 43219"/>
                <a:gd name="connsiteX0" fmla="*/ 92722 w 3125921"/>
                <a:gd name="connsiteY0" fmla="*/ 697742 h 1669748"/>
                <a:gd name="connsiteX1" fmla="*/ 46361 w 3125921"/>
                <a:gd name="connsiteY1" fmla="*/ 744103 h 1669748"/>
                <a:gd name="connsiteX2" fmla="*/ 0 w 3125921"/>
                <a:gd name="connsiteY2" fmla="*/ 697742 h 1669748"/>
                <a:gd name="connsiteX3" fmla="*/ 46361 w 3125921"/>
                <a:gd name="connsiteY3" fmla="*/ 651381 h 1669748"/>
                <a:gd name="connsiteX4" fmla="*/ 92722 w 3125921"/>
                <a:gd name="connsiteY4" fmla="*/ 697742 h 1669748"/>
                <a:gd name="connsiteX0" fmla="*/ 306390 w 3125921"/>
                <a:gd name="connsiteY0" fmla="*/ 709728 h 1669748"/>
                <a:gd name="connsiteX1" fmla="*/ 213667 w 3125921"/>
                <a:gd name="connsiteY1" fmla="*/ 802451 h 1669748"/>
                <a:gd name="connsiteX2" fmla="*/ 120944 w 3125921"/>
                <a:gd name="connsiteY2" fmla="*/ 709728 h 1669748"/>
                <a:gd name="connsiteX3" fmla="*/ 213667 w 3125921"/>
                <a:gd name="connsiteY3" fmla="*/ 617005 h 1669748"/>
                <a:gd name="connsiteX4" fmla="*/ 306390 w 3125921"/>
                <a:gd name="connsiteY4" fmla="*/ 709728 h 1669748"/>
                <a:gd name="connsiteX0" fmla="*/ 612543 w 3125921"/>
                <a:gd name="connsiteY0" fmla="*/ 728341 h 1669748"/>
                <a:gd name="connsiteX1" fmla="*/ 473459 w 3125921"/>
                <a:gd name="connsiteY1" fmla="*/ 867425 h 1669748"/>
                <a:gd name="connsiteX2" fmla="*/ 334375 w 3125921"/>
                <a:gd name="connsiteY2" fmla="*/ 728341 h 1669748"/>
                <a:gd name="connsiteX3" fmla="*/ 473459 w 3125921"/>
                <a:gd name="connsiteY3" fmla="*/ 589257 h 1669748"/>
                <a:gd name="connsiteX4" fmla="*/ 612543 w 3125921"/>
                <a:gd name="connsiteY4" fmla="*/ 728341 h 1669748"/>
                <a:gd name="connsiteX0" fmla="*/ 15683 w 54210"/>
                <a:gd name="connsiteY0" fmla="*/ 26036 h 43219"/>
                <a:gd name="connsiteX1" fmla="*/ 13150 w 54210"/>
                <a:gd name="connsiteY1" fmla="*/ 25239 h 43219"/>
                <a:gd name="connsiteX2" fmla="*/ 17918 w 54210"/>
                <a:gd name="connsiteY2" fmla="*/ 34758 h 43219"/>
                <a:gd name="connsiteX3" fmla="*/ 16810 w 54210"/>
                <a:gd name="connsiteY3" fmla="*/ 35139 h 43219"/>
                <a:gd name="connsiteX4" fmla="*/ 27468 w 54210"/>
                <a:gd name="connsiteY4" fmla="*/ 38949 h 43219"/>
                <a:gd name="connsiteX5" fmla="*/ 26800 w 54210"/>
                <a:gd name="connsiteY5" fmla="*/ 37209 h 43219"/>
                <a:gd name="connsiteX6" fmla="*/ 39817 w 54210"/>
                <a:gd name="connsiteY6" fmla="*/ 34610 h 43219"/>
                <a:gd name="connsiteX7" fmla="*/ 39550 w 54210"/>
                <a:gd name="connsiteY7" fmla="*/ 36519 h 43219"/>
                <a:gd name="connsiteX8" fmla="*/ 45119 w 54210"/>
                <a:gd name="connsiteY8" fmla="*/ 22813 h 43219"/>
                <a:gd name="connsiteX9" fmla="*/ 48370 w 54210"/>
                <a:gd name="connsiteY9" fmla="*/ 29949 h 43219"/>
                <a:gd name="connsiteX10" fmla="*/ 52788 w 54210"/>
                <a:gd name="connsiteY10" fmla="*/ 15213 h 43219"/>
                <a:gd name="connsiteX11" fmla="*/ 51340 w 54210"/>
                <a:gd name="connsiteY11" fmla="*/ 17889 h 43219"/>
                <a:gd name="connsiteX12" fmla="*/ 49314 w 54210"/>
                <a:gd name="connsiteY12" fmla="*/ 5285 h 43219"/>
                <a:gd name="connsiteX13" fmla="*/ 49390 w 54210"/>
                <a:gd name="connsiteY13" fmla="*/ 6549 h 43219"/>
                <a:gd name="connsiteX14" fmla="*/ 40068 w 54210"/>
                <a:gd name="connsiteY14" fmla="*/ 3811 h 43219"/>
                <a:gd name="connsiteX15" fmla="*/ 40810 w 54210"/>
                <a:gd name="connsiteY15" fmla="*/ 2199 h 43219"/>
                <a:gd name="connsiteX16" fmla="*/ 24990 w 54210"/>
                <a:gd name="connsiteY16" fmla="*/ 5051 h 43219"/>
                <a:gd name="connsiteX17" fmla="*/ 26290 w 54210"/>
                <a:gd name="connsiteY17" fmla="*/ 6399 h 43219"/>
                <a:gd name="connsiteX18" fmla="*/ 15117 w 54210"/>
                <a:gd name="connsiteY18" fmla="*/ 15648 h 43219"/>
                <a:gd name="connsiteX19" fmla="*/ 14890 w 54210"/>
                <a:gd name="connsiteY19" fmla="*/ 14229 h 43219"/>
                <a:gd name="connsiteX0" fmla="*/ 14890 w 54210"/>
                <a:gd name="connsiteY0" fmla="*/ 14229 h 43219"/>
                <a:gd name="connsiteX1" fmla="*/ 16613 w 54210"/>
                <a:gd name="connsiteY1" fmla="*/ 6766 h 43219"/>
                <a:gd name="connsiteX2" fmla="*/ 24995 w 54210"/>
                <a:gd name="connsiteY2" fmla="*/ 5061 h 43219"/>
                <a:gd name="connsiteX3" fmla="*/ 33446 w 54210"/>
                <a:gd name="connsiteY3" fmla="*/ 3291 h 43219"/>
                <a:gd name="connsiteX4" fmla="*/ 36739 w 54210"/>
                <a:gd name="connsiteY4" fmla="*/ 59 h 43219"/>
                <a:gd name="connsiteX5" fmla="*/ 40823 w 54210"/>
                <a:gd name="connsiteY5" fmla="*/ 2340 h 43219"/>
                <a:gd name="connsiteX6" fmla="*/ 46453 w 54210"/>
                <a:gd name="connsiteY6" fmla="*/ 549 h 43219"/>
                <a:gd name="connsiteX7" fmla="*/ 49308 w 54210"/>
                <a:gd name="connsiteY7" fmla="*/ 5435 h 43219"/>
                <a:gd name="connsiteX8" fmla="*/ 52972 w 54210"/>
                <a:gd name="connsiteY8" fmla="*/ 10177 h 43219"/>
                <a:gd name="connsiteX9" fmla="*/ 52808 w 54210"/>
                <a:gd name="connsiteY9" fmla="*/ 15319 h 43219"/>
                <a:gd name="connsiteX10" fmla="*/ 54006 w 54210"/>
                <a:gd name="connsiteY10" fmla="*/ 23181 h 43219"/>
                <a:gd name="connsiteX11" fmla="*/ 48394 w 54210"/>
                <a:gd name="connsiteY11" fmla="*/ 30063 h 43219"/>
                <a:gd name="connsiteX12" fmla="*/ 46385 w 54210"/>
                <a:gd name="connsiteY12" fmla="*/ 35960 h 43219"/>
                <a:gd name="connsiteX13" fmla="*/ 39545 w 54210"/>
                <a:gd name="connsiteY13" fmla="*/ 36674 h 43219"/>
                <a:gd name="connsiteX14" fmla="*/ 34657 w 54210"/>
                <a:gd name="connsiteY14" fmla="*/ 42965 h 43219"/>
                <a:gd name="connsiteX15" fmla="*/ 27470 w 54210"/>
                <a:gd name="connsiteY15" fmla="*/ 39125 h 43219"/>
                <a:gd name="connsiteX16" fmla="*/ 16794 w 54210"/>
                <a:gd name="connsiteY16" fmla="*/ 35331 h 43219"/>
                <a:gd name="connsiteX17" fmla="*/ 12100 w 54210"/>
                <a:gd name="connsiteY17" fmla="*/ 31109 h 43219"/>
                <a:gd name="connsiteX18" fmla="*/ 13103 w 54210"/>
                <a:gd name="connsiteY18" fmla="*/ 25410 h 43219"/>
                <a:gd name="connsiteX19" fmla="*/ 10985 w 54210"/>
                <a:gd name="connsiteY19" fmla="*/ 19563 h 43219"/>
                <a:gd name="connsiteX20" fmla="*/ 14853 w 54210"/>
                <a:gd name="connsiteY20" fmla="*/ 14366 h 43219"/>
                <a:gd name="connsiteX21" fmla="*/ 14890 w 54210"/>
                <a:gd name="connsiteY21" fmla="*/ 14229 h 43219"/>
                <a:gd name="connsiteX0" fmla="*/ 92722 w 3125921"/>
                <a:gd name="connsiteY0" fmla="*/ 697742 h 1669748"/>
                <a:gd name="connsiteX1" fmla="*/ 46361 w 3125921"/>
                <a:gd name="connsiteY1" fmla="*/ 744103 h 1669748"/>
                <a:gd name="connsiteX2" fmla="*/ 0 w 3125921"/>
                <a:gd name="connsiteY2" fmla="*/ 697742 h 1669748"/>
                <a:gd name="connsiteX3" fmla="*/ 46361 w 3125921"/>
                <a:gd name="connsiteY3" fmla="*/ 651381 h 1669748"/>
                <a:gd name="connsiteX4" fmla="*/ 92722 w 3125921"/>
                <a:gd name="connsiteY4" fmla="*/ 697742 h 1669748"/>
                <a:gd name="connsiteX0" fmla="*/ 306390 w 3125921"/>
                <a:gd name="connsiteY0" fmla="*/ 709728 h 1669748"/>
                <a:gd name="connsiteX1" fmla="*/ 213667 w 3125921"/>
                <a:gd name="connsiteY1" fmla="*/ 802451 h 1669748"/>
                <a:gd name="connsiteX2" fmla="*/ 120944 w 3125921"/>
                <a:gd name="connsiteY2" fmla="*/ 709728 h 1669748"/>
                <a:gd name="connsiteX3" fmla="*/ 213667 w 3125921"/>
                <a:gd name="connsiteY3" fmla="*/ 617005 h 1669748"/>
                <a:gd name="connsiteX4" fmla="*/ 306390 w 3125921"/>
                <a:gd name="connsiteY4" fmla="*/ 709728 h 1669748"/>
                <a:gd name="connsiteX0" fmla="*/ 612543 w 3125921"/>
                <a:gd name="connsiteY0" fmla="*/ 728341 h 1669748"/>
                <a:gd name="connsiteX1" fmla="*/ 473459 w 3125921"/>
                <a:gd name="connsiteY1" fmla="*/ 867425 h 1669748"/>
                <a:gd name="connsiteX2" fmla="*/ 334375 w 3125921"/>
                <a:gd name="connsiteY2" fmla="*/ 728341 h 1669748"/>
                <a:gd name="connsiteX3" fmla="*/ 473459 w 3125921"/>
                <a:gd name="connsiteY3" fmla="*/ 589257 h 1669748"/>
                <a:gd name="connsiteX4" fmla="*/ 612543 w 3125921"/>
                <a:gd name="connsiteY4" fmla="*/ 728341 h 1669748"/>
                <a:gd name="connsiteX0" fmla="*/ 15683 w 54210"/>
                <a:gd name="connsiteY0" fmla="*/ 26036 h 43219"/>
                <a:gd name="connsiteX1" fmla="*/ 13150 w 54210"/>
                <a:gd name="connsiteY1" fmla="*/ 25239 h 43219"/>
                <a:gd name="connsiteX2" fmla="*/ 17918 w 54210"/>
                <a:gd name="connsiteY2" fmla="*/ 34758 h 43219"/>
                <a:gd name="connsiteX3" fmla="*/ 16810 w 54210"/>
                <a:gd name="connsiteY3" fmla="*/ 35139 h 43219"/>
                <a:gd name="connsiteX4" fmla="*/ 27468 w 54210"/>
                <a:gd name="connsiteY4" fmla="*/ 38949 h 43219"/>
                <a:gd name="connsiteX5" fmla="*/ 26800 w 54210"/>
                <a:gd name="connsiteY5" fmla="*/ 37209 h 43219"/>
                <a:gd name="connsiteX6" fmla="*/ 39817 w 54210"/>
                <a:gd name="connsiteY6" fmla="*/ 34610 h 43219"/>
                <a:gd name="connsiteX7" fmla="*/ 39550 w 54210"/>
                <a:gd name="connsiteY7" fmla="*/ 36519 h 43219"/>
                <a:gd name="connsiteX8" fmla="*/ 45119 w 54210"/>
                <a:gd name="connsiteY8" fmla="*/ 22813 h 43219"/>
                <a:gd name="connsiteX9" fmla="*/ 48370 w 54210"/>
                <a:gd name="connsiteY9" fmla="*/ 29949 h 43219"/>
                <a:gd name="connsiteX10" fmla="*/ 52788 w 54210"/>
                <a:gd name="connsiteY10" fmla="*/ 15213 h 43219"/>
                <a:gd name="connsiteX11" fmla="*/ 51340 w 54210"/>
                <a:gd name="connsiteY11" fmla="*/ 17889 h 43219"/>
                <a:gd name="connsiteX12" fmla="*/ 49314 w 54210"/>
                <a:gd name="connsiteY12" fmla="*/ 5285 h 43219"/>
                <a:gd name="connsiteX13" fmla="*/ 49390 w 54210"/>
                <a:gd name="connsiteY13" fmla="*/ 6549 h 43219"/>
                <a:gd name="connsiteX14" fmla="*/ 24990 w 54210"/>
                <a:gd name="connsiteY14" fmla="*/ 5051 h 43219"/>
                <a:gd name="connsiteX15" fmla="*/ 26290 w 54210"/>
                <a:gd name="connsiteY15" fmla="*/ 6399 h 43219"/>
                <a:gd name="connsiteX16" fmla="*/ 15117 w 54210"/>
                <a:gd name="connsiteY16" fmla="*/ 15648 h 43219"/>
                <a:gd name="connsiteX17" fmla="*/ 14890 w 54210"/>
                <a:gd name="connsiteY17" fmla="*/ 14229 h 43219"/>
                <a:gd name="connsiteX0" fmla="*/ 14890 w 54210"/>
                <a:gd name="connsiteY0" fmla="*/ 14229 h 43219"/>
                <a:gd name="connsiteX1" fmla="*/ 16613 w 54210"/>
                <a:gd name="connsiteY1" fmla="*/ 6766 h 43219"/>
                <a:gd name="connsiteX2" fmla="*/ 24995 w 54210"/>
                <a:gd name="connsiteY2" fmla="*/ 5061 h 43219"/>
                <a:gd name="connsiteX3" fmla="*/ 33446 w 54210"/>
                <a:gd name="connsiteY3" fmla="*/ 3291 h 43219"/>
                <a:gd name="connsiteX4" fmla="*/ 36739 w 54210"/>
                <a:gd name="connsiteY4" fmla="*/ 59 h 43219"/>
                <a:gd name="connsiteX5" fmla="*/ 40823 w 54210"/>
                <a:gd name="connsiteY5" fmla="*/ 2340 h 43219"/>
                <a:gd name="connsiteX6" fmla="*/ 46453 w 54210"/>
                <a:gd name="connsiteY6" fmla="*/ 549 h 43219"/>
                <a:gd name="connsiteX7" fmla="*/ 49308 w 54210"/>
                <a:gd name="connsiteY7" fmla="*/ 5435 h 43219"/>
                <a:gd name="connsiteX8" fmla="*/ 52972 w 54210"/>
                <a:gd name="connsiteY8" fmla="*/ 10177 h 43219"/>
                <a:gd name="connsiteX9" fmla="*/ 52808 w 54210"/>
                <a:gd name="connsiteY9" fmla="*/ 15319 h 43219"/>
                <a:gd name="connsiteX10" fmla="*/ 54006 w 54210"/>
                <a:gd name="connsiteY10" fmla="*/ 23181 h 43219"/>
                <a:gd name="connsiteX11" fmla="*/ 48394 w 54210"/>
                <a:gd name="connsiteY11" fmla="*/ 30063 h 43219"/>
                <a:gd name="connsiteX12" fmla="*/ 46385 w 54210"/>
                <a:gd name="connsiteY12" fmla="*/ 35960 h 43219"/>
                <a:gd name="connsiteX13" fmla="*/ 39545 w 54210"/>
                <a:gd name="connsiteY13" fmla="*/ 36674 h 43219"/>
                <a:gd name="connsiteX14" fmla="*/ 34657 w 54210"/>
                <a:gd name="connsiteY14" fmla="*/ 42965 h 43219"/>
                <a:gd name="connsiteX15" fmla="*/ 27470 w 54210"/>
                <a:gd name="connsiteY15" fmla="*/ 39125 h 43219"/>
                <a:gd name="connsiteX16" fmla="*/ 16794 w 54210"/>
                <a:gd name="connsiteY16" fmla="*/ 35331 h 43219"/>
                <a:gd name="connsiteX17" fmla="*/ 12100 w 54210"/>
                <a:gd name="connsiteY17" fmla="*/ 31109 h 43219"/>
                <a:gd name="connsiteX18" fmla="*/ 13103 w 54210"/>
                <a:gd name="connsiteY18" fmla="*/ 25410 h 43219"/>
                <a:gd name="connsiteX19" fmla="*/ 10985 w 54210"/>
                <a:gd name="connsiteY19" fmla="*/ 19563 h 43219"/>
                <a:gd name="connsiteX20" fmla="*/ 14853 w 54210"/>
                <a:gd name="connsiteY20" fmla="*/ 14366 h 43219"/>
                <a:gd name="connsiteX21" fmla="*/ 14890 w 54210"/>
                <a:gd name="connsiteY21" fmla="*/ 14229 h 43219"/>
                <a:gd name="connsiteX0" fmla="*/ 92722 w 3125921"/>
                <a:gd name="connsiteY0" fmla="*/ 697742 h 1669748"/>
                <a:gd name="connsiteX1" fmla="*/ 46361 w 3125921"/>
                <a:gd name="connsiteY1" fmla="*/ 744103 h 1669748"/>
                <a:gd name="connsiteX2" fmla="*/ 0 w 3125921"/>
                <a:gd name="connsiteY2" fmla="*/ 697742 h 1669748"/>
                <a:gd name="connsiteX3" fmla="*/ 46361 w 3125921"/>
                <a:gd name="connsiteY3" fmla="*/ 651381 h 1669748"/>
                <a:gd name="connsiteX4" fmla="*/ 92722 w 3125921"/>
                <a:gd name="connsiteY4" fmla="*/ 697742 h 1669748"/>
                <a:gd name="connsiteX0" fmla="*/ 306390 w 3125921"/>
                <a:gd name="connsiteY0" fmla="*/ 709728 h 1669748"/>
                <a:gd name="connsiteX1" fmla="*/ 213667 w 3125921"/>
                <a:gd name="connsiteY1" fmla="*/ 802451 h 1669748"/>
                <a:gd name="connsiteX2" fmla="*/ 120944 w 3125921"/>
                <a:gd name="connsiteY2" fmla="*/ 709728 h 1669748"/>
                <a:gd name="connsiteX3" fmla="*/ 213667 w 3125921"/>
                <a:gd name="connsiteY3" fmla="*/ 617005 h 1669748"/>
                <a:gd name="connsiteX4" fmla="*/ 306390 w 3125921"/>
                <a:gd name="connsiteY4" fmla="*/ 709728 h 1669748"/>
                <a:gd name="connsiteX0" fmla="*/ 612543 w 3125921"/>
                <a:gd name="connsiteY0" fmla="*/ 728341 h 1669748"/>
                <a:gd name="connsiteX1" fmla="*/ 473459 w 3125921"/>
                <a:gd name="connsiteY1" fmla="*/ 867425 h 1669748"/>
                <a:gd name="connsiteX2" fmla="*/ 334375 w 3125921"/>
                <a:gd name="connsiteY2" fmla="*/ 728341 h 1669748"/>
                <a:gd name="connsiteX3" fmla="*/ 473459 w 3125921"/>
                <a:gd name="connsiteY3" fmla="*/ 589257 h 1669748"/>
                <a:gd name="connsiteX4" fmla="*/ 612543 w 3125921"/>
                <a:gd name="connsiteY4" fmla="*/ 728341 h 1669748"/>
                <a:gd name="connsiteX0" fmla="*/ 15683 w 54210"/>
                <a:gd name="connsiteY0" fmla="*/ 26036 h 43219"/>
                <a:gd name="connsiteX1" fmla="*/ 13150 w 54210"/>
                <a:gd name="connsiteY1" fmla="*/ 25239 h 43219"/>
                <a:gd name="connsiteX2" fmla="*/ 17918 w 54210"/>
                <a:gd name="connsiteY2" fmla="*/ 34758 h 43219"/>
                <a:gd name="connsiteX3" fmla="*/ 16810 w 54210"/>
                <a:gd name="connsiteY3" fmla="*/ 35139 h 43219"/>
                <a:gd name="connsiteX4" fmla="*/ 27468 w 54210"/>
                <a:gd name="connsiteY4" fmla="*/ 38949 h 43219"/>
                <a:gd name="connsiteX5" fmla="*/ 26800 w 54210"/>
                <a:gd name="connsiteY5" fmla="*/ 37209 h 43219"/>
                <a:gd name="connsiteX6" fmla="*/ 39817 w 54210"/>
                <a:gd name="connsiteY6" fmla="*/ 34610 h 43219"/>
                <a:gd name="connsiteX7" fmla="*/ 39550 w 54210"/>
                <a:gd name="connsiteY7" fmla="*/ 36519 h 43219"/>
                <a:gd name="connsiteX8" fmla="*/ 45119 w 54210"/>
                <a:gd name="connsiteY8" fmla="*/ 22813 h 43219"/>
                <a:gd name="connsiteX9" fmla="*/ 48370 w 54210"/>
                <a:gd name="connsiteY9" fmla="*/ 29949 h 43219"/>
                <a:gd name="connsiteX10" fmla="*/ 52788 w 54210"/>
                <a:gd name="connsiteY10" fmla="*/ 15213 h 43219"/>
                <a:gd name="connsiteX11" fmla="*/ 51340 w 54210"/>
                <a:gd name="connsiteY11" fmla="*/ 17889 h 43219"/>
                <a:gd name="connsiteX12" fmla="*/ 49314 w 54210"/>
                <a:gd name="connsiteY12" fmla="*/ 5285 h 43219"/>
                <a:gd name="connsiteX13" fmla="*/ 49390 w 54210"/>
                <a:gd name="connsiteY13" fmla="*/ 6549 h 43219"/>
                <a:gd name="connsiteX14" fmla="*/ 15117 w 54210"/>
                <a:gd name="connsiteY14" fmla="*/ 15648 h 43219"/>
                <a:gd name="connsiteX15" fmla="*/ 14890 w 54210"/>
                <a:gd name="connsiteY15" fmla="*/ 14229 h 43219"/>
                <a:gd name="connsiteX0" fmla="*/ 14890 w 54210"/>
                <a:gd name="connsiteY0" fmla="*/ 14229 h 43219"/>
                <a:gd name="connsiteX1" fmla="*/ 16613 w 54210"/>
                <a:gd name="connsiteY1" fmla="*/ 6766 h 43219"/>
                <a:gd name="connsiteX2" fmla="*/ 24995 w 54210"/>
                <a:gd name="connsiteY2" fmla="*/ 5061 h 43219"/>
                <a:gd name="connsiteX3" fmla="*/ 33446 w 54210"/>
                <a:gd name="connsiteY3" fmla="*/ 3291 h 43219"/>
                <a:gd name="connsiteX4" fmla="*/ 36739 w 54210"/>
                <a:gd name="connsiteY4" fmla="*/ 59 h 43219"/>
                <a:gd name="connsiteX5" fmla="*/ 40823 w 54210"/>
                <a:gd name="connsiteY5" fmla="*/ 2340 h 43219"/>
                <a:gd name="connsiteX6" fmla="*/ 46453 w 54210"/>
                <a:gd name="connsiteY6" fmla="*/ 549 h 43219"/>
                <a:gd name="connsiteX7" fmla="*/ 49308 w 54210"/>
                <a:gd name="connsiteY7" fmla="*/ 5435 h 43219"/>
                <a:gd name="connsiteX8" fmla="*/ 52972 w 54210"/>
                <a:gd name="connsiteY8" fmla="*/ 10177 h 43219"/>
                <a:gd name="connsiteX9" fmla="*/ 52808 w 54210"/>
                <a:gd name="connsiteY9" fmla="*/ 15319 h 43219"/>
                <a:gd name="connsiteX10" fmla="*/ 54006 w 54210"/>
                <a:gd name="connsiteY10" fmla="*/ 23181 h 43219"/>
                <a:gd name="connsiteX11" fmla="*/ 48394 w 54210"/>
                <a:gd name="connsiteY11" fmla="*/ 30063 h 43219"/>
                <a:gd name="connsiteX12" fmla="*/ 46385 w 54210"/>
                <a:gd name="connsiteY12" fmla="*/ 35960 h 43219"/>
                <a:gd name="connsiteX13" fmla="*/ 39545 w 54210"/>
                <a:gd name="connsiteY13" fmla="*/ 36674 h 43219"/>
                <a:gd name="connsiteX14" fmla="*/ 34657 w 54210"/>
                <a:gd name="connsiteY14" fmla="*/ 42965 h 43219"/>
                <a:gd name="connsiteX15" fmla="*/ 27470 w 54210"/>
                <a:gd name="connsiteY15" fmla="*/ 39125 h 43219"/>
                <a:gd name="connsiteX16" fmla="*/ 16794 w 54210"/>
                <a:gd name="connsiteY16" fmla="*/ 35331 h 43219"/>
                <a:gd name="connsiteX17" fmla="*/ 12100 w 54210"/>
                <a:gd name="connsiteY17" fmla="*/ 31109 h 43219"/>
                <a:gd name="connsiteX18" fmla="*/ 13103 w 54210"/>
                <a:gd name="connsiteY18" fmla="*/ 25410 h 43219"/>
                <a:gd name="connsiteX19" fmla="*/ 10985 w 54210"/>
                <a:gd name="connsiteY19" fmla="*/ 19563 h 43219"/>
                <a:gd name="connsiteX20" fmla="*/ 14853 w 54210"/>
                <a:gd name="connsiteY20" fmla="*/ 14366 h 43219"/>
                <a:gd name="connsiteX21" fmla="*/ 14890 w 54210"/>
                <a:gd name="connsiteY21" fmla="*/ 14229 h 43219"/>
                <a:gd name="connsiteX0" fmla="*/ 92722 w 3125921"/>
                <a:gd name="connsiteY0" fmla="*/ 697742 h 1669748"/>
                <a:gd name="connsiteX1" fmla="*/ 46361 w 3125921"/>
                <a:gd name="connsiteY1" fmla="*/ 744103 h 1669748"/>
                <a:gd name="connsiteX2" fmla="*/ 0 w 3125921"/>
                <a:gd name="connsiteY2" fmla="*/ 697742 h 1669748"/>
                <a:gd name="connsiteX3" fmla="*/ 46361 w 3125921"/>
                <a:gd name="connsiteY3" fmla="*/ 651381 h 1669748"/>
                <a:gd name="connsiteX4" fmla="*/ 92722 w 3125921"/>
                <a:gd name="connsiteY4" fmla="*/ 697742 h 1669748"/>
                <a:gd name="connsiteX0" fmla="*/ 306390 w 3125921"/>
                <a:gd name="connsiteY0" fmla="*/ 709728 h 1669748"/>
                <a:gd name="connsiteX1" fmla="*/ 213667 w 3125921"/>
                <a:gd name="connsiteY1" fmla="*/ 802451 h 1669748"/>
                <a:gd name="connsiteX2" fmla="*/ 120944 w 3125921"/>
                <a:gd name="connsiteY2" fmla="*/ 709728 h 1669748"/>
                <a:gd name="connsiteX3" fmla="*/ 213667 w 3125921"/>
                <a:gd name="connsiteY3" fmla="*/ 617005 h 1669748"/>
                <a:gd name="connsiteX4" fmla="*/ 306390 w 3125921"/>
                <a:gd name="connsiteY4" fmla="*/ 709728 h 1669748"/>
                <a:gd name="connsiteX0" fmla="*/ 612543 w 3125921"/>
                <a:gd name="connsiteY0" fmla="*/ 728341 h 1669748"/>
                <a:gd name="connsiteX1" fmla="*/ 473459 w 3125921"/>
                <a:gd name="connsiteY1" fmla="*/ 867425 h 1669748"/>
                <a:gd name="connsiteX2" fmla="*/ 334375 w 3125921"/>
                <a:gd name="connsiteY2" fmla="*/ 728341 h 1669748"/>
                <a:gd name="connsiteX3" fmla="*/ 473459 w 3125921"/>
                <a:gd name="connsiteY3" fmla="*/ 589257 h 1669748"/>
                <a:gd name="connsiteX4" fmla="*/ 612543 w 3125921"/>
                <a:gd name="connsiteY4" fmla="*/ 728341 h 1669748"/>
                <a:gd name="connsiteX0" fmla="*/ 15683 w 54210"/>
                <a:gd name="connsiteY0" fmla="*/ 26036 h 43219"/>
                <a:gd name="connsiteX1" fmla="*/ 13150 w 54210"/>
                <a:gd name="connsiteY1" fmla="*/ 25239 h 43219"/>
                <a:gd name="connsiteX2" fmla="*/ 17918 w 54210"/>
                <a:gd name="connsiteY2" fmla="*/ 34758 h 43219"/>
                <a:gd name="connsiteX3" fmla="*/ 16810 w 54210"/>
                <a:gd name="connsiteY3" fmla="*/ 35139 h 43219"/>
                <a:gd name="connsiteX4" fmla="*/ 27468 w 54210"/>
                <a:gd name="connsiteY4" fmla="*/ 38949 h 43219"/>
                <a:gd name="connsiteX5" fmla="*/ 26800 w 54210"/>
                <a:gd name="connsiteY5" fmla="*/ 37209 h 43219"/>
                <a:gd name="connsiteX6" fmla="*/ 39817 w 54210"/>
                <a:gd name="connsiteY6" fmla="*/ 34610 h 43219"/>
                <a:gd name="connsiteX7" fmla="*/ 39550 w 54210"/>
                <a:gd name="connsiteY7" fmla="*/ 36519 h 43219"/>
                <a:gd name="connsiteX8" fmla="*/ 45119 w 54210"/>
                <a:gd name="connsiteY8" fmla="*/ 22813 h 43219"/>
                <a:gd name="connsiteX9" fmla="*/ 48370 w 54210"/>
                <a:gd name="connsiteY9" fmla="*/ 29949 h 43219"/>
                <a:gd name="connsiteX10" fmla="*/ 52788 w 54210"/>
                <a:gd name="connsiteY10" fmla="*/ 15213 h 43219"/>
                <a:gd name="connsiteX11" fmla="*/ 51340 w 54210"/>
                <a:gd name="connsiteY11" fmla="*/ 17889 h 43219"/>
                <a:gd name="connsiteX12" fmla="*/ 49314 w 54210"/>
                <a:gd name="connsiteY12" fmla="*/ 5285 h 43219"/>
                <a:gd name="connsiteX13" fmla="*/ 49390 w 54210"/>
                <a:gd name="connsiteY13" fmla="*/ 6549 h 43219"/>
                <a:gd name="connsiteX0" fmla="*/ 14890 w 54210"/>
                <a:gd name="connsiteY0" fmla="*/ 14229 h 43219"/>
                <a:gd name="connsiteX1" fmla="*/ 16613 w 54210"/>
                <a:gd name="connsiteY1" fmla="*/ 6766 h 43219"/>
                <a:gd name="connsiteX2" fmla="*/ 24995 w 54210"/>
                <a:gd name="connsiteY2" fmla="*/ 5061 h 43219"/>
                <a:gd name="connsiteX3" fmla="*/ 33446 w 54210"/>
                <a:gd name="connsiteY3" fmla="*/ 3291 h 43219"/>
                <a:gd name="connsiteX4" fmla="*/ 36739 w 54210"/>
                <a:gd name="connsiteY4" fmla="*/ 59 h 43219"/>
                <a:gd name="connsiteX5" fmla="*/ 40823 w 54210"/>
                <a:gd name="connsiteY5" fmla="*/ 2340 h 43219"/>
                <a:gd name="connsiteX6" fmla="*/ 46453 w 54210"/>
                <a:gd name="connsiteY6" fmla="*/ 549 h 43219"/>
                <a:gd name="connsiteX7" fmla="*/ 49308 w 54210"/>
                <a:gd name="connsiteY7" fmla="*/ 5435 h 43219"/>
                <a:gd name="connsiteX8" fmla="*/ 52972 w 54210"/>
                <a:gd name="connsiteY8" fmla="*/ 10177 h 43219"/>
                <a:gd name="connsiteX9" fmla="*/ 52808 w 54210"/>
                <a:gd name="connsiteY9" fmla="*/ 15319 h 43219"/>
                <a:gd name="connsiteX10" fmla="*/ 54006 w 54210"/>
                <a:gd name="connsiteY10" fmla="*/ 23181 h 43219"/>
                <a:gd name="connsiteX11" fmla="*/ 48394 w 54210"/>
                <a:gd name="connsiteY11" fmla="*/ 30063 h 43219"/>
                <a:gd name="connsiteX12" fmla="*/ 46385 w 54210"/>
                <a:gd name="connsiteY12" fmla="*/ 35960 h 43219"/>
                <a:gd name="connsiteX13" fmla="*/ 39545 w 54210"/>
                <a:gd name="connsiteY13" fmla="*/ 36674 h 43219"/>
                <a:gd name="connsiteX14" fmla="*/ 34657 w 54210"/>
                <a:gd name="connsiteY14" fmla="*/ 42965 h 43219"/>
                <a:gd name="connsiteX15" fmla="*/ 27470 w 54210"/>
                <a:gd name="connsiteY15" fmla="*/ 39125 h 43219"/>
                <a:gd name="connsiteX16" fmla="*/ 16794 w 54210"/>
                <a:gd name="connsiteY16" fmla="*/ 35331 h 43219"/>
                <a:gd name="connsiteX17" fmla="*/ 12100 w 54210"/>
                <a:gd name="connsiteY17" fmla="*/ 31109 h 43219"/>
                <a:gd name="connsiteX18" fmla="*/ 13103 w 54210"/>
                <a:gd name="connsiteY18" fmla="*/ 25410 h 43219"/>
                <a:gd name="connsiteX19" fmla="*/ 10985 w 54210"/>
                <a:gd name="connsiteY19" fmla="*/ 19563 h 43219"/>
                <a:gd name="connsiteX20" fmla="*/ 14853 w 54210"/>
                <a:gd name="connsiteY20" fmla="*/ 14366 h 43219"/>
                <a:gd name="connsiteX21" fmla="*/ 14890 w 54210"/>
                <a:gd name="connsiteY21" fmla="*/ 14229 h 43219"/>
                <a:gd name="connsiteX0" fmla="*/ 92722 w 3125921"/>
                <a:gd name="connsiteY0" fmla="*/ 697742 h 1669748"/>
                <a:gd name="connsiteX1" fmla="*/ 46361 w 3125921"/>
                <a:gd name="connsiteY1" fmla="*/ 744103 h 1669748"/>
                <a:gd name="connsiteX2" fmla="*/ 0 w 3125921"/>
                <a:gd name="connsiteY2" fmla="*/ 697742 h 1669748"/>
                <a:gd name="connsiteX3" fmla="*/ 46361 w 3125921"/>
                <a:gd name="connsiteY3" fmla="*/ 651381 h 1669748"/>
                <a:gd name="connsiteX4" fmla="*/ 92722 w 3125921"/>
                <a:gd name="connsiteY4" fmla="*/ 697742 h 1669748"/>
                <a:gd name="connsiteX0" fmla="*/ 306390 w 3125921"/>
                <a:gd name="connsiteY0" fmla="*/ 709728 h 1669748"/>
                <a:gd name="connsiteX1" fmla="*/ 213667 w 3125921"/>
                <a:gd name="connsiteY1" fmla="*/ 802451 h 1669748"/>
                <a:gd name="connsiteX2" fmla="*/ 120944 w 3125921"/>
                <a:gd name="connsiteY2" fmla="*/ 709728 h 1669748"/>
                <a:gd name="connsiteX3" fmla="*/ 213667 w 3125921"/>
                <a:gd name="connsiteY3" fmla="*/ 617005 h 1669748"/>
                <a:gd name="connsiteX4" fmla="*/ 306390 w 3125921"/>
                <a:gd name="connsiteY4" fmla="*/ 709728 h 1669748"/>
                <a:gd name="connsiteX0" fmla="*/ 612543 w 3125921"/>
                <a:gd name="connsiteY0" fmla="*/ 728341 h 1669748"/>
                <a:gd name="connsiteX1" fmla="*/ 473459 w 3125921"/>
                <a:gd name="connsiteY1" fmla="*/ 867425 h 1669748"/>
                <a:gd name="connsiteX2" fmla="*/ 334375 w 3125921"/>
                <a:gd name="connsiteY2" fmla="*/ 728341 h 1669748"/>
                <a:gd name="connsiteX3" fmla="*/ 473459 w 3125921"/>
                <a:gd name="connsiteY3" fmla="*/ 589257 h 1669748"/>
                <a:gd name="connsiteX4" fmla="*/ 612543 w 3125921"/>
                <a:gd name="connsiteY4" fmla="*/ 728341 h 1669748"/>
                <a:gd name="connsiteX0" fmla="*/ 17918 w 54210"/>
                <a:gd name="connsiteY0" fmla="*/ 34758 h 43219"/>
                <a:gd name="connsiteX1" fmla="*/ 16810 w 54210"/>
                <a:gd name="connsiteY1" fmla="*/ 35139 h 43219"/>
                <a:gd name="connsiteX2" fmla="*/ 27468 w 54210"/>
                <a:gd name="connsiteY2" fmla="*/ 38949 h 43219"/>
                <a:gd name="connsiteX3" fmla="*/ 26800 w 54210"/>
                <a:gd name="connsiteY3" fmla="*/ 37209 h 43219"/>
                <a:gd name="connsiteX4" fmla="*/ 39817 w 54210"/>
                <a:gd name="connsiteY4" fmla="*/ 34610 h 43219"/>
                <a:gd name="connsiteX5" fmla="*/ 39550 w 54210"/>
                <a:gd name="connsiteY5" fmla="*/ 36519 h 43219"/>
                <a:gd name="connsiteX6" fmla="*/ 45119 w 54210"/>
                <a:gd name="connsiteY6" fmla="*/ 22813 h 43219"/>
                <a:gd name="connsiteX7" fmla="*/ 48370 w 54210"/>
                <a:gd name="connsiteY7" fmla="*/ 29949 h 43219"/>
                <a:gd name="connsiteX8" fmla="*/ 52788 w 54210"/>
                <a:gd name="connsiteY8" fmla="*/ 15213 h 43219"/>
                <a:gd name="connsiteX9" fmla="*/ 51340 w 54210"/>
                <a:gd name="connsiteY9" fmla="*/ 17889 h 43219"/>
                <a:gd name="connsiteX10" fmla="*/ 49314 w 54210"/>
                <a:gd name="connsiteY10" fmla="*/ 5285 h 43219"/>
                <a:gd name="connsiteX11" fmla="*/ 49390 w 54210"/>
                <a:gd name="connsiteY11" fmla="*/ 6549 h 43219"/>
                <a:gd name="connsiteX0" fmla="*/ 14890 w 54210"/>
                <a:gd name="connsiteY0" fmla="*/ 14229 h 43219"/>
                <a:gd name="connsiteX1" fmla="*/ 16613 w 54210"/>
                <a:gd name="connsiteY1" fmla="*/ 6766 h 43219"/>
                <a:gd name="connsiteX2" fmla="*/ 24995 w 54210"/>
                <a:gd name="connsiteY2" fmla="*/ 5061 h 43219"/>
                <a:gd name="connsiteX3" fmla="*/ 33446 w 54210"/>
                <a:gd name="connsiteY3" fmla="*/ 3291 h 43219"/>
                <a:gd name="connsiteX4" fmla="*/ 36739 w 54210"/>
                <a:gd name="connsiteY4" fmla="*/ 59 h 43219"/>
                <a:gd name="connsiteX5" fmla="*/ 40823 w 54210"/>
                <a:gd name="connsiteY5" fmla="*/ 2340 h 43219"/>
                <a:gd name="connsiteX6" fmla="*/ 46453 w 54210"/>
                <a:gd name="connsiteY6" fmla="*/ 549 h 43219"/>
                <a:gd name="connsiteX7" fmla="*/ 49308 w 54210"/>
                <a:gd name="connsiteY7" fmla="*/ 5435 h 43219"/>
                <a:gd name="connsiteX8" fmla="*/ 52972 w 54210"/>
                <a:gd name="connsiteY8" fmla="*/ 10177 h 43219"/>
                <a:gd name="connsiteX9" fmla="*/ 52808 w 54210"/>
                <a:gd name="connsiteY9" fmla="*/ 15319 h 43219"/>
                <a:gd name="connsiteX10" fmla="*/ 54006 w 54210"/>
                <a:gd name="connsiteY10" fmla="*/ 23181 h 43219"/>
                <a:gd name="connsiteX11" fmla="*/ 48394 w 54210"/>
                <a:gd name="connsiteY11" fmla="*/ 30063 h 43219"/>
                <a:gd name="connsiteX12" fmla="*/ 46385 w 54210"/>
                <a:gd name="connsiteY12" fmla="*/ 35960 h 43219"/>
                <a:gd name="connsiteX13" fmla="*/ 39545 w 54210"/>
                <a:gd name="connsiteY13" fmla="*/ 36674 h 43219"/>
                <a:gd name="connsiteX14" fmla="*/ 34657 w 54210"/>
                <a:gd name="connsiteY14" fmla="*/ 42965 h 43219"/>
                <a:gd name="connsiteX15" fmla="*/ 27470 w 54210"/>
                <a:gd name="connsiteY15" fmla="*/ 39125 h 43219"/>
                <a:gd name="connsiteX16" fmla="*/ 16794 w 54210"/>
                <a:gd name="connsiteY16" fmla="*/ 35331 h 43219"/>
                <a:gd name="connsiteX17" fmla="*/ 12100 w 54210"/>
                <a:gd name="connsiteY17" fmla="*/ 31109 h 43219"/>
                <a:gd name="connsiteX18" fmla="*/ 13103 w 54210"/>
                <a:gd name="connsiteY18" fmla="*/ 25410 h 43219"/>
                <a:gd name="connsiteX19" fmla="*/ 10985 w 54210"/>
                <a:gd name="connsiteY19" fmla="*/ 19563 h 43219"/>
                <a:gd name="connsiteX20" fmla="*/ 14853 w 54210"/>
                <a:gd name="connsiteY20" fmla="*/ 14366 h 43219"/>
                <a:gd name="connsiteX21" fmla="*/ 14890 w 54210"/>
                <a:gd name="connsiteY21" fmla="*/ 14229 h 43219"/>
                <a:gd name="connsiteX0" fmla="*/ 92722 w 3125921"/>
                <a:gd name="connsiteY0" fmla="*/ 697742 h 1669748"/>
                <a:gd name="connsiteX1" fmla="*/ 46361 w 3125921"/>
                <a:gd name="connsiteY1" fmla="*/ 744103 h 1669748"/>
                <a:gd name="connsiteX2" fmla="*/ 0 w 3125921"/>
                <a:gd name="connsiteY2" fmla="*/ 697742 h 1669748"/>
                <a:gd name="connsiteX3" fmla="*/ 46361 w 3125921"/>
                <a:gd name="connsiteY3" fmla="*/ 651381 h 1669748"/>
                <a:gd name="connsiteX4" fmla="*/ 92722 w 3125921"/>
                <a:gd name="connsiteY4" fmla="*/ 697742 h 1669748"/>
                <a:gd name="connsiteX0" fmla="*/ 306390 w 3125921"/>
                <a:gd name="connsiteY0" fmla="*/ 709728 h 1669748"/>
                <a:gd name="connsiteX1" fmla="*/ 213667 w 3125921"/>
                <a:gd name="connsiteY1" fmla="*/ 802451 h 1669748"/>
                <a:gd name="connsiteX2" fmla="*/ 120944 w 3125921"/>
                <a:gd name="connsiteY2" fmla="*/ 709728 h 1669748"/>
                <a:gd name="connsiteX3" fmla="*/ 213667 w 3125921"/>
                <a:gd name="connsiteY3" fmla="*/ 617005 h 1669748"/>
                <a:gd name="connsiteX4" fmla="*/ 306390 w 3125921"/>
                <a:gd name="connsiteY4" fmla="*/ 709728 h 1669748"/>
                <a:gd name="connsiteX0" fmla="*/ 612543 w 3125921"/>
                <a:gd name="connsiteY0" fmla="*/ 728341 h 1669748"/>
                <a:gd name="connsiteX1" fmla="*/ 473459 w 3125921"/>
                <a:gd name="connsiteY1" fmla="*/ 867425 h 1669748"/>
                <a:gd name="connsiteX2" fmla="*/ 334375 w 3125921"/>
                <a:gd name="connsiteY2" fmla="*/ 728341 h 1669748"/>
                <a:gd name="connsiteX3" fmla="*/ 473459 w 3125921"/>
                <a:gd name="connsiteY3" fmla="*/ 589257 h 1669748"/>
                <a:gd name="connsiteX4" fmla="*/ 612543 w 3125921"/>
                <a:gd name="connsiteY4" fmla="*/ 728341 h 1669748"/>
                <a:gd name="connsiteX0" fmla="*/ 17918 w 54210"/>
                <a:gd name="connsiteY0" fmla="*/ 34758 h 43219"/>
                <a:gd name="connsiteX1" fmla="*/ 16810 w 54210"/>
                <a:gd name="connsiteY1" fmla="*/ 35139 h 43219"/>
                <a:gd name="connsiteX2" fmla="*/ 27468 w 54210"/>
                <a:gd name="connsiteY2" fmla="*/ 38949 h 43219"/>
                <a:gd name="connsiteX3" fmla="*/ 26800 w 54210"/>
                <a:gd name="connsiteY3" fmla="*/ 37209 h 43219"/>
                <a:gd name="connsiteX4" fmla="*/ 39817 w 54210"/>
                <a:gd name="connsiteY4" fmla="*/ 34610 h 43219"/>
                <a:gd name="connsiteX5" fmla="*/ 39550 w 54210"/>
                <a:gd name="connsiteY5" fmla="*/ 36519 h 43219"/>
                <a:gd name="connsiteX6" fmla="*/ 45119 w 54210"/>
                <a:gd name="connsiteY6" fmla="*/ 22813 h 43219"/>
                <a:gd name="connsiteX7" fmla="*/ 48370 w 54210"/>
                <a:gd name="connsiteY7" fmla="*/ 29949 h 43219"/>
                <a:gd name="connsiteX8" fmla="*/ 49314 w 54210"/>
                <a:gd name="connsiteY8" fmla="*/ 5285 h 43219"/>
                <a:gd name="connsiteX9" fmla="*/ 49390 w 54210"/>
                <a:gd name="connsiteY9" fmla="*/ 6549 h 43219"/>
                <a:gd name="connsiteX0" fmla="*/ 14890 w 54210"/>
                <a:gd name="connsiteY0" fmla="*/ 14229 h 43219"/>
                <a:gd name="connsiteX1" fmla="*/ 16613 w 54210"/>
                <a:gd name="connsiteY1" fmla="*/ 6766 h 43219"/>
                <a:gd name="connsiteX2" fmla="*/ 24995 w 54210"/>
                <a:gd name="connsiteY2" fmla="*/ 5061 h 43219"/>
                <a:gd name="connsiteX3" fmla="*/ 33446 w 54210"/>
                <a:gd name="connsiteY3" fmla="*/ 3291 h 43219"/>
                <a:gd name="connsiteX4" fmla="*/ 36739 w 54210"/>
                <a:gd name="connsiteY4" fmla="*/ 59 h 43219"/>
                <a:gd name="connsiteX5" fmla="*/ 40823 w 54210"/>
                <a:gd name="connsiteY5" fmla="*/ 2340 h 43219"/>
                <a:gd name="connsiteX6" fmla="*/ 46453 w 54210"/>
                <a:gd name="connsiteY6" fmla="*/ 549 h 43219"/>
                <a:gd name="connsiteX7" fmla="*/ 49308 w 54210"/>
                <a:gd name="connsiteY7" fmla="*/ 5435 h 43219"/>
                <a:gd name="connsiteX8" fmla="*/ 52972 w 54210"/>
                <a:gd name="connsiteY8" fmla="*/ 10177 h 43219"/>
                <a:gd name="connsiteX9" fmla="*/ 52808 w 54210"/>
                <a:gd name="connsiteY9" fmla="*/ 15319 h 43219"/>
                <a:gd name="connsiteX10" fmla="*/ 54006 w 54210"/>
                <a:gd name="connsiteY10" fmla="*/ 23181 h 43219"/>
                <a:gd name="connsiteX11" fmla="*/ 48394 w 54210"/>
                <a:gd name="connsiteY11" fmla="*/ 30063 h 43219"/>
                <a:gd name="connsiteX12" fmla="*/ 46385 w 54210"/>
                <a:gd name="connsiteY12" fmla="*/ 35960 h 43219"/>
                <a:gd name="connsiteX13" fmla="*/ 39545 w 54210"/>
                <a:gd name="connsiteY13" fmla="*/ 36674 h 43219"/>
                <a:gd name="connsiteX14" fmla="*/ 34657 w 54210"/>
                <a:gd name="connsiteY14" fmla="*/ 42965 h 43219"/>
                <a:gd name="connsiteX15" fmla="*/ 27470 w 54210"/>
                <a:gd name="connsiteY15" fmla="*/ 39125 h 43219"/>
                <a:gd name="connsiteX16" fmla="*/ 16794 w 54210"/>
                <a:gd name="connsiteY16" fmla="*/ 35331 h 43219"/>
                <a:gd name="connsiteX17" fmla="*/ 12100 w 54210"/>
                <a:gd name="connsiteY17" fmla="*/ 31109 h 43219"/>
                <a:gd name="connsiteX18" fmla="*/ 13103 w 54210"/>
                <a:gd name="connsiteY18" fmla="*/ 25410 h 43219"/>
                <a:gd name="connsiteX19" fmla="*/ 10985 w 54210"/>
                <a:gd name="connsiteY19" fmla="*/ 19563 h 43219"/>
                <a:gd name="connsiteX20" fmla="*/ 14853 w 54210"/>
                <a:gd name="connsiteY20" fmla="*/ 14366 h 43219"/>
                <a:gd name="connsiteX21" fmla="*/ 14890 w 54210"/>
                <a:gd name="connsiteY21" fmla="*/ 14229 h 43219"/>
                <a:gd name="connsiteX0" fmla="*/ 92722 w 3125921"/>
                <a:gd name="connsiteY0" fmla="*/ 697742 h 1669748"/>
                <a:gd name="connsiteX1" fmla="*/ 46361 w 3125921"/>
                <a:gd name="connsiteY1" fmla="*/ 744103 h 1669748"/>
                <a:gd name="connsiteX2" fmla="*/ 0 w 3125921"/>
                <a:gd name="connsiteY2" fmla="*/ 697742 h 1669748"/>
                <a:gd name="connsiteX3" fmla="*/ 46361 w 3125921"/>
                <a:gd name="connsiteY3" fmla="*/ 651381 h 1669748"/>
                <a:gd name="connsiteX4" fmla="*/ 92722 w 3125921"/>
                <a:gd name="connsiteY4" fmla="*/ 697742 h 1669748"/>
                <a:gd name="connsiteX0" fmla="*/ 306390 w 3125921"/>
                <a:gd name="connsiteY0" fmla="*/ 709728 h 1669748"/>
                <a:gd name="connsiteX1" fmla="*/ 213667 w 3125921"/>
                <a:gd name="connsiteY1" fmla="*/ 802451 h 1669748"/>
                <a:gd name="connsiteX2" fmla="*/ 120944 w 3125921"/>
                <a:gd name="connsiteY2" fmla="*/ 709728 h 1669748"/>
                <a:gd name="connsiteX3" fmla="*/ 213667 w 3125921"/>
                <a:gd name="connsiteY3" fmla="*/ 617005 h 1669748"/>
                <a:gd name="connsiteX4" fmla="*/ 306390 w 3125921"/>
                <a:gd name="connsiteY4" fmla="*/ 709728 h 1669748"/>
                <a:gd name="connsiteX0" fmla="*/ 612543 w 3125921"/>
                <a:gd name="connsiteY0" fmla="*/ 728341 h 1669748"/>
                <a:gd name="connsiteX1" fmla="*/ 473459 w 3125921"/>
                <a:gd name="connsiteY1" fmla="*/ 867425 h 1669748"/>
                <a:gd name="connsiteX2" fmla="*/ 334375 w 3125921"/>
                <a:gd name="connsiteY2" fmla="*/ 728341 h 1669748"/>
                <a:gd name="connsiteX3" fmla="*/ 473459 w 3125921"/>
                <a:gd name="connsiteY3" fmla="*/ 589257 h 1669748"/>
                <a:gd name="connsiteX4" fmla="*/ 612543 w 3125921"/>
                <a:gd name="connsiteY4" fmla="*/ 728341 h 1669748"/>
                <a:gd name="connsiteX0" fmla="*/ 17918 w 54210"/>
                <a:gd name="connsiteY0" fmla="*/ 34758 h 43219"/>
                <a:gd name="connsiteX1" fmla="*/ 16810 w 54210"/>
                <a:gd name="connsiteY1" fmla="*/ 35139 h 43219"/>
                <a:gd name="connsiteX2" fmla="*/ 27468 w 54210"/>
                <a:gd name="connsiteY2" fmla="*/ 38949 h 43219"/>
                <a:gd name="connsiteX3" fmla="*/ 26800 w 54210"/>
                <a:gd name="connsiteY3" fmla="*/ 37209 h 43219"/>
                <a:gd name="connsiteX4" fmla="*/ 39817 w 54210"/>
                <a:gd name="connsiteY4" fmla="*/ 34610 h 43219"/>
                <a:gd name="connsiteX5" fmla="*/ 39550 w 54210"/>
                <a:gd name="connsiteY5" fmla="*/ 36519 h 43219"/>
                <a:gd name="connsiteX6" fmla="*/ 49314 w 54210"/>
                <a:gd name="connsiteY6" fmla="*/ 5285 h 43219"/>
                <a:gd name="connsiteX7" fmla="*/ 49390 w 54210"/>
                <a:gd name="connsiteY7" fmla="*/ 6549 h 43219"/>
                <a:gd name="connsiteX0" fmla="*/ 14890 w 54210"/>
                <a:gd name="connsiteY0" fmla="*/ 14229 h 43219"/>
                <a:gd name="connsiteX1" fmla="*/ 16613 w 54210"/>
                <a:gd name="connsiteY1" fmla="*/ 6766 h 43219"/>
                <a:gd name="connsiteX2" fmla="*/ 24995 w 54210"/>
                <a:gd name="connsiteY2" fmla="*/ 5061 h 43219"/>
                <a:gd name="connsiteX3" fmla="*/ 33446 w 54210"/>
                <a:gd name="connsiteY3" fmla="*/ 3291 h 43219"/>
                <a:gd name="connsiteX4" fmla="*/ 36739 w 54210"/>
                <a:gd name="connsiteY4" fmla="*/ 59 h 43219"/>
                <a:gd name="connsiteX5" fmla="*/ 40823 w 54210"/>
                <a:gd name="connsiteY5" fmla="*/ 2340 h 43219"/>
                <a:gd name="connsiteX6" fmla="*/ 46453 w 54210"/>
                <a:gd name="connsiteY6" fmla="*/ 549 h 43219"/>
                <a:gd name="connsiteX7" fmla="*/ 49308 w 54210"/>
                <a:gd name="connsiteY7" fmla="*/ 5435 h 43219"/>
                <a:gd name="connsiteX8" fmla="*/ 52972 w 54210"/>
                <a:gd name="connsiteY8" fmla="*/ 10177 h 43219"/>
                <a:gd name="connsiteX9" fmla="*/ 52808 w 54210"/>
                <a:gd name="connsiteY9" fmla="*/ 15319 h 43219"/>
                <a:gd name="connsiteX10" fmla="*/ 54006 w 54210"/>
                <a:gd name="connsiteY10" fmla="*/ 23181 h 43219"/>
                <a:gd name="connsiteX11" fmla="*/ 48394 w 54210"/>
                <a:gd name="connsiteY11" fmla="*/ 30063 h 43219"/>
                <a:gd name="connsiteX12" fmla="*/ 46385 w 54210"/>
                <a:gd name="connsiteY12" fmla="*/ 35960 h 43219"/>
                <a:gd name="connsiteX13" fmla="*/ 39545 w 54210"/>
                <a:gd name="connsiteY13" fmla="*/ 36674 h 43219"/>
                <a:gd name="connsiteX14" fmla="*/ 34657 w 54210"/>
                <a:gd name="connsiteY14" fmla="*/ 42965 h 43219"/>
                <a:gd name="connsiteX15" fmla="*/ 27470 w 54210"/>
                <a:gd name="connsiteY15" fmla="*/ 39125 h 43219"/>
                <a:gd name="connsiteX16" fmla="*/ 16794 w 54210"/>
                <a:gd name="connsiteY16" fmla="*/ 35331 h 43219"/>
                <a:gd name="connsiteX17" fmla="*/ 12100 w 54210"/>
                <a:gd name="connsiteY17" fmla="*/ 31109 h 43219"/>
                <a:gd name="connsiteX18" fmla="*/ 13103 w 54210"/>
                <a:gd name="connsiteY18" fmla="*/ 25410 h 43219"/>
                <a:gd name="connsiteX19" fmla="*/ 10985 w 54210"/>
                <a:gd name="connsiteY19" fmla="*/ 19563 h 43219"/>
                <a:gd name="connsiteX20" fmla="*/ 14853 w 54210"/>
                <a:gd name="connsiteY20" fmla="*/ 14366 h 43219"/>
                <a:gd name="connsiteX21" fmla="*/ 14890 w 54210"/>
                <a:gd name="connsiteY21" fmla="*/ 14229 h 43219"/>
                <a:gd name="connsiteX0" fmla="*/ 92722 w 3125921"/>
                <a:gd name="connsiteY0" fmla="*/ 697742 h 1669748"/>
                <a:gd name="connsiteX1" fmla="*/ 46361 w 3125921"/>
                <a:gd name="connsiteY1" fmla="*/ 744103 h 1669748"/>
                <a:gd name="connsiteX2" fmla="*/ 0 w 3125921"/>
                <a:gd name="connsiteY2" fmla="*/ 697742 h 1669748"/>
                <a:gd name="connsiteX3" fmla="*/ 46361 w 3125921"/>
                <a:gd name="connsiteY3" fmla="*/ 651381 h 1669748"/>
                <a:gd name="connsiteX4" fmla="*/ 92722 w 3125921"/>
                <a:gd name="connsiteY4" fmla="*/ 697742 h 1669748"/>
                <a:gd name="connsiteX0" fmla="*/ 306390 w 3125921"/>
                <a:gd name="connsiteY0" fmla="*/ 709728 h 1669748"/>
                <a:gd name="connsiteX1" fmla="*/ 213667 w 3125921"/>
                <a:gd name="connsiteY1" fmla="*/ 802451 h 1669748"/>
                <a:gd name="connsiteX2" fmla="*/ 120944 w 3125921"/>
                <a:gd name="connsiteY2" fmla="*/ 709728 h 1669748"/>
                <a:gd name="connsiteX3" fmla="*/ 213667 w 3125921"/>
                <a:gd name="connsiteY3" fmla="*/ 617005 h 1669748"/>
                <a:gd name="connsiteX4" fmla="*/ 306390 w 3125921"/>
                <a:gd name="connsiteY4" fmla="*/ 709728 h 1669748"/>
                <a:gd name="connsiteX0" fmla="*/ 612543 w 3125921"/>
                <a:gd name="connsiteY0" fmla="*/ 728341 h 1669748"/>
                <a:gd name="connsiteX1" fmla="*/ 473459 w 3125921"/>
                <a:gd name="connsiteY1" fmla="*/ 867425 h 1669748"/>
                <a:gd name="connsiteX2" fmla="*/ 334375 w 3125921"/>
                <a:gd name="connsiteY2" fmla="*/ 728341 h 1669748"/>
                <a:gd name="connsiteX3" fmla="*/ 473459 w 3125921"/>
                <a:gd name="connsiteY3" fmla="*/ 589257 h 1669748"/>
                <a:gd name="connsiteX4" fmla="*/ 612543 w 3125921"/>
                <a:gd name="connsiteY4" fmla="*/ 728341 h 1669748"/>
                <a:gd name="connsiteX0" fmla="*/ 17918 w 54210"/>
                <a:gd name="connsiteY0" fmla="*/ 34758 h 43219"/>
                <a:gd name="connsiteX1" fmla="*/ 16810 w 54210"/>
                <a:gd name="connsiteY1" fmla="*/ 35139 h 43219"/>
                <a:gd name="connsiteX2" fmla="*/ 27468 w 54210"/>
                <a:gd name="connsiteY2" fmla="*/ 38949 h 43219"/>
                <a:gd name="connsiteX3" fmla="*/ 26800 w 54210"/>
                <a:gd name="connsiteY3" fmla="*/ 37209 h 43219"/>
                <a:gd name="connsiteX4" fmla="*/ 49314 w 54210"/>
                <a:gd name="connsiteY4" fmla="*/ 5285 h 43219"/>
                <a:gd name="connsiteX5" fmla="*/ 49390 w 54210"/>
                <a:gd name="connsiteY5" fmla="*/ 6549 h 43219"/>
                <a:gd name="connsiteX0" fmla="*/ 14890 w 54210"/>
                <a:gd name="connsiteY0" fmla="*/ 14229 h 43219"/>
                <a:gd name="connsiteX1" fmla="*/ 16613 w 54210"/>
                <a:gd name="connsiteY1" fmla="*/ 6766 h 43219"/>
                <a:gd name="connsiteX2" fmla="*/ 24995 w 54210"/>
                <a:gd name="connsiteY2" fmla="*/ 5061 h 43219"/>
                <a:gd name="connsiteX3" fmla="*/ 33446 w 54210"/>
                <a:gd name="connsiteY3" fmla="*/ 3291 h 43219"/>
                <a:gd name="connsiteX4" fmla="*/ 36739 w 54210"/>
                <a:gd name="connsiteY4" fmla="*/ 59 h 43219"/>
                <a:gd name="connsiteX5" fmla="*/ 40823 w 54210"/>
                <a:gd name="connsiteY5" fmla="*/ 2340 h 43219"/>
                <a:gd name="connsiteX6" fmla="*/ 46453 w 54210"/>
                <a:gd name="connsiteY6" fmla="*/ 549 h 43219"/>
                <a:gd name="connsiteX7" fmla="*/ 49308 w 54210"/>
                <a:gd name="connsiteY7" fmla="*/ 5435 h 43219"/>
                <a:gd name="connsiteX8" fmla="*/ 52972 w 54210"/>
                <a:gd name="connsiteY8" fmla="*/ 10177 h 43219"/>
                <a:gd name="connsiteX9" fmla="*/ 52808 w 54210"/>
                <a:gd name="connsiteY9" fmla="*/ 15319 h 43219"/>
                <a:gd name="connsiteX10" fmla="*/ 54006 w 54210"/>
                <a:gd name="connsiteY10" fmla="*/ 23181 h 43219"/>
                <a:gd name="connsiteX11" fmla="*/ 48394 w 54210"/>
                <a:gd name="connsiteY11" fmla="*/ 30063 h 43219"/>
                <a:gd name="connsiteX12" fmla="*/ 46385 w 54210"/>
                <a:gd name="connsiteY12" fmla="*/ 35960 h 43219"/>
                <a:gd name="connsiteX13" fmla="*/ 39545 w 54210"/>
                <a:gd name="connsiteY13" fmla="*/ 36674 h 43219"/>
                <a:gd name="connsiteX14" fmla="*/ 34657 w 54210"/>
                <a:gd name="connsiteY14" fmla="*/ 42965 h 43219"/>
                <a:gd name="connsiteX15" fmla="*/ 27470 w 54210"/>
                <a:gd name="connsiteY15" fmla="*/ 39125 h 43219"/>
                <a:gd name="connsiteX16" fmla="*/ 16794 w 54210"/>
                <a:gd name="connsiteY16" fmla="*/ 35331 h 43219"/>
                <a:gd name="connsiteX17" fmla="*/ 12100 w 54210"/>
                <a:gd name="connsiteY17" fmla="*/ 31109 h 43219"/>
                <a:gd name="connsiteX18" fmla="*/ 13103 w 54210"/>
                <a:gd name="connsiteY18" fmla="*/ 25410 h 43219"/>
                <a:gd name="connsiteX19" fmla="*/ 10985 w 54210"/>
                <a:gd name="connsiteY19" fmla="*/ 19563 h 43219"/>
                <a:gd name="connsiteX20" fmla="*/ 14853 w 54210"/>
                <a:gd name="connsiteY20" fmla="*/ 14366 h 43219"/>
                <a:gd name="connsiteX21" fmla="*/ 14890 w 54210"/>
                <a:gd name="connsiteY21" fmla="*/ 14229 h 43219"/>
                <a:gd name="connsiteX0" fmla="*/ 92722 w 3125921"/>
                <a:gd name="connsiteY0" fmla="*/ 697742 h 1669748"/>
                <a:gd name="connsiteX1" fmla="*/ 46361 w 3125921"/>
                <a:gd name="connsiteY1" fmla="*/ 744103 h 1669748"/>
                <a:gd name="connsiteX2" fmla="*/ 0 w 3125921"/>
                <a:gd name="connsiteY2" fmla="*/ 697742 h 1669748"/>
                <a:gd name="connsiteX3" fmla="*/ 46361 w 3125921"/>
                <a:gd name="connsiteY3" fmla="*/ 651381 h 1669748"/>
                <a:gd name="connsiteX4" fmla="*/ 92722 w 3125921"/>
                <a:gd name="connsiteY4" fmla="*/ 697742 h 1669748"/>
                <a:gd name="connsiteX0" fmla="*/ 306390 w 3125921"/>
                <a:gd name="connsiteY0" fmla="*/ 709728 h 1669748"/>
                <a:gd name="connsiteX1" fmla="*/ 213667 w 3125921"/>
                <a:gd name="connsiteY1" fmla="*/ 802451 h 1669748"/>
                <a:gd name="connsiteX2" fmla="*/ 120944 w 3125921"/>
                <a:gd name="connsiteY2" fmla="*/ 709728 h 1669748"/>
                <a:gd name="connsiteX3" fmla="*/ 213667 w 3125921"/>
                <a:gd name="connsiteY3" fmla="*/ 617005 h 1669748"/>
                <a:gd name="connsiteX4" fmla="*/ 306390 w 3125921"/>
                <a:gd name="connsiteY4" fmla="*/ 709728 h 1669748"/>
                <a:gd name="connsiteX0" fmla="*/ 612543 w 3125921"/>
                <a:gd name="connsiteY0" fmla="*/ 728341 h 1669748"/>
                <a:gd name="connsiteX1" fmla="*/ 473459 w 3125921"/>
                <a:gd name="connsiteY1" fmla="*/ 867425 h 1669748"/>
                <a:gd name="connsiteX2" fmla="*/ 334375 w 3125921"/>
                <a:gd name="connsiteY2" fmla="*/ 728341 h 1669748"/>
                <a:gd name="connsiteX3" fmla="*/ 473459 w 3125921"/>
                <a:gd name="connsiteY3" fmla="*/ 589257 h 1669748"/>
                <a:gd name="connsiteX4" fmla="*/ 612543 w 3125921"/>
                <a:gd name="connsiteY4" fmla="*/ 728341 h 1669748"/>
                <a:gd name="connsiteX0" fmla="*/ 17918 w 54210"/>
                <a:gd name="connsiteY0" fmla="*/ 34758 h 43219"/>
                <a:gd name="connsiteX1" fmla="*/ 16810 w 54210"/>
                <a:gd name="connsiteY1" fmla="*/ 35139 h 43219"/>
                <a:gd name="connsiteX2" fmla="*/ 49314 w 54210"/>
                <a:gd name="connsiteY2" fmla="*/ 5285 h 43219"/>
                <a:gd name="connsiteX3" fmla="*/ 49390 w 54210"/>
                <a:gd name="connsiteY3" fmla="*/ 6549 h 43219"/>
                <a:gd name="connsiteX0" fmla="*/ 14890 w 54210"/>
                <a:gd name="connsiteY0" fmla="*/ 14229 h 43219"/>
                <a:gd name="connsiteX1" fmla="*/ 16613 w 54210"/>
                <a:gd name="connsiteY1" fmla="*/ 6766 h 43219"/>
                <a:gd name="connsiteX2" fmla="*/ 24995 w 54210"/>
                <a:gd name="connsiteY2" fmla="*/ 5061 h 43219"/>
                <a:gd name="connsiteX3" fmla="*/ 33446 w 54210"/>
                <a:gd name="connsiteY3" fmla="*/ 3291 h 43219"/>
                <a:gd name="connsiteX4" fmla="*/ 36739 w 54210"/>
                <a:gd name="connsiteY4" fmla="*/ 59 h 43219"/>
                <a:gd name="connsiteX5" fmla="*/ 40823 w 54210"/>
                <a:gd name="connsiteY5" fmla="*/ 2340 h 43219"/>
                <a:gd name="connsiteX6" fmla="*/ 46453 w 54210"/>
                <a:gd name="connsiteY6" fmla="*/ 549 h 43219"/>
                <a:gd name="connsiteX7" fmla="*/ 49308 w 54210"/>
                <a:gd name="connsiteY7" fmla="*/ 5435 h 43219"/>
                <a:gd name="connsiteX8" fmla="*/ 52972 w 54210"/>
                <a:gd name="connsiteY8" fmla="*/ 10177 h 43219"/>
                <a:gd name="connsiteX9" fmla="*/ 52808 w 54210"/>
                <a:gd name="connsiteY9" fmla="*/ 15319 h 43219"/>
                <a:gd name="connsiteX10" fmla="*/ 54006 w 54210"/>
                <a:gd name="connsiteY10" fmla="*/ 23181 h 43219"/>
                <a:gd name="connsiteX11" fmla="*/ 48394 w 54210"/>
                <a:gd name="connsiteY11" fmla="*/ 30063 h 43219"/>
                <a:gd name="connsiteX12" fmla="*/ 46385 w 54210"/>
                <a:gd name="connsiteY12" fmla="*/ 35960 h 43219"/>
                <a:gd name="connsiteX13" fmla="*/ 39545 w 54210"/>
                <a:gd name="connsiteY13" fmla="*/ 36674 h 43219"/>
                <a:gd name="connsiteX14" fmla="*/ 34657 w 54210"/>
                <a:gd name="connsiteY14" fmla="*/ 42965 h 43219"/>
                <a:gd name="connsiteX15" fmla="*/ 27470 w 54210"/>
                <a:gd name="connsiteY15" fmla="*/ 39125 h 43219"/>
                <a:gd name="connsiteX16" fmla="*/ 16794 w 54210"/>
                <a:gd name="connsiteY16" fmla="*/ 35331 h 43219"/>
                <a:gd name="connsiteX17" fmla="*/ 12100 w 54210"/>
                <a:gd name="connsiteY17" fmla="*/ 31109 h 43219"/>
                <a:gd name="connsiteX18" fmla="*/ 13103 w 54210"/>
                <a:gd name="connsiteY18" fmla="*/ 25410 h 43219"/>
                <a:gd name="connsiteX19" fmla="*/ 10985 w 54210"/>
                <a:gd name="connsiteY19" fmla="*/ 19563 h 43219"/>
                <a:gd name="connsiteX20" fmla="*/ 14853 w 54210"/>
                <a:gd name="connsiteY20" fmla="*/ 14366 h 43219"/>
                <a:gd name="connsiteX21" fmla="*/ 14890 w 54210"/>
                <a:gd name="connsiteY21" fmla="*/ 14229 h 43219"/>
                <a:gd name="connsiteX0" fmla="*/ 92722 w 3125921"/>
                <a:gd name="connsiteY0" fmla="*/ 697742 h 1669748"/>
                <a:gd name="connsiteX1" fmla="*/ 46361 w 3125921"/>
                <a:gd name="connsiteY1" fmla="*/ 744103 h 1669748"/>
                <a:gd name="connsiteX2" fmla="*/ 0 w 3125921"/>
                <a:gd name="connsiteY2" fmla="*/ 697742 h 1669748"/>
                <a:gd name="connsiteX3" fmla="*/ 46361 w 3125921"/>
                <a:gd name="connsiteY3" fmla="*/ 651381 h 1669748"/>
                <a:gd name="connsiteX4" fmla="*/ 92722 w 3125921"/>
                <a:gd name="connsiteY4" fmla="*/ 697742 h 1669748"/>
                <a:gd name="connsiteX0" fmla="*/ 306390 w 3125921"/>
                <a:gd name="connsiteY0" fmla="*/ 709728 h 1669748"/>
                <a:gd name="connsiteX1" fmla="*/ 213667 w 3125921"/>
                <a:gd name="connsiteY1" fmla="*/ 802451 h 1669748"/>
                <a:gd name="connsiteX2" fmla="*/ 120944 w 3125921"/>
                <a:gd name="connsiteY2" fmla="*/ 709728 h 1669748"/>
                <a:gd name="connsiteX3" fmla="*/ 213667 w 3125921"/>
                <a:gd name="connsiteY3" fmla="*/ 617005 h 1669748"/>
                <a:gd name="connsiteX4" fmla="*/ 306390 w 3125921"/>
                <a:gd name="connsiteY4" fmla="*/ 709728 h 1669748"/>
                <a:gd name="connsiteX0" fmla="*/ 612543 w 3125921"/>
                <a:gd name="connsiteY0" fmla="*/ 728341 h 1669748"/>
                <a:gd name="connsiteX1" fmla="*/ 473459 w 3125921"/>
                <a:gd name="connsiteY1" fmla="*/ 867425 h 1669748"/>
                <a:gd name="connsiteX2" fmla="*/ 334375 w 3125921"/>
                <a:gd name="connsiteY2" fmla="*/ 728341 h 1669748"/>
                <a:gd name="connsiteX3" fmla="*/ 473459 w 3125921"/>
                <a:gd name="connsiteY3" fmla="*/ 589257 h 1669748"/>
                <a:gd name="connsiteX4" fmla="*/ 612543 w 3125921"/>
                <a:gd name="connsiteY4" fmla="*/ 728341 h 1669748"/>
                <a:gd name="connsiteX0" fmla="*/ 49314 w 54210"/>
                <a:gd name="connsiteY0" fmla="*/ 5285 h 43219"/>
                <a:gd name="connsiteX1" fmla="*/ 49390 w 54210"/>
                <a:gd name="connsiteY1" fmla="*/ 6549 h 43219"/>
              </a:gdLst>
              <a:ahLst/>
              <a:cxnLst>
                <a:cxn ang="0">
                  <a:pos x="connsiteX0" y="connsiteY0"/>
                </a:cxn>
                <a:cxn ang="0">
                  <a:pos x="connsiteX1" y="connsiteY1"/>
                </a:cxn>
              </a:cxnLst>
              <a:rect l="l" t="t" r="r" b="b"/>
              <a:pathLst>
                <a:path w="54210" h="43219">
                  <a:moveTo>
                    <a:pt x="14890" y="14229"/>
                  </a:moveTo>
                  <a:cubicBezTo>
                    <a:pt x="14619" y="11516"/>
                    <a:pt x="15251" y="8780"/>
                    <a:pt x="16613" y="6766"/>
                  </a:cubicBezTo>
                  <a:cubicBezTo>
                    <a:pt x="18765" y="3585"/>
                    <a:pt x="22254" y="2876"/>
                    <a:pt x="24995" y="5061"/>
                  </a:cubicBezTo>
                  <a:cubicBezTo>
                    <a:pt x="26668" y="768"/>
                    <a:pt x="30904" y="-119"/>
                    <a:pt x="33446" y="3291"/>
                  </a:cubicBezTo>
                  <a:cubicBezTo>
                    <a:pt x="34087" y="1542"/>
                    <a:pt x="35318" y="333"/>
                    <a:pt x="36739" y="59"/>
                  </a:cubicBezTo>
                  <a:cubicBezTo>
                    <a:pt x="38303" y="-243"/>
                    <a:pt x="39865" y="629"/>
                    <a:pt x="40823" y="2340"/>
                  </a:cubicBezTo>
                  <a:cubicBezTo>
                    <a:pt x="42205" y="126"/>
                    <a:pt x="44491" y="-601"/>
                    <a:pt x="46453" y="549"/>
                  </a:cubicBezTo>
                  <a:cubicBezTo>
                    <a:pt x="47948" y="1425"/>
                    <a:pt x="49020" y="3259"/>
                    <a:pt x="49308" y="5435"/>
                  </a:cubicBezTo>
                  <a:cubicBezTo>
                    <a:pt x="51036" y="6077"/>
                    <a:pt x="52412" y="7857"/>
                    <a:pt x="52972" y="10177"/>
                  </a:cubicBezTo>
                  <a:cubicBezTo>
                    <a:pt x="53379" y="11861"/>
                    <a:pt x="53321" y="13690"/>
                    <a:pt x="52808" y="15319"/>
                  </a:cubicBezTo>
                  <a:cubicBezTo>
                    <a:pt x="54069" y="17553"/>
                    <a:pt x="54510" y="20449"/>
                    <a:pt x="54006" y="23181"/>
                  </a:cubicBezTo>
                  <a:cubicBezTo>
                    <a:pt x="53336" y="26813"/>
                    <a:pt x="51118" y="29533"/>
                    <a:pt x="48394" y="30063"/>
                  </a:cubicBezTo>
                  <a:cubicBezTo>
                    <a:pt x="48381" y="32330"/>
                    <a:pt x="47648" y="34480"/>
                    <a:pt x="46385" y="35960"/>
                  </a:cubicBezTo>
                  <a:cubicBezTo>
                    <a:pt x="44466" y="38209"/>
                    <a:pt x="41694" y="38498"/>
                    <a:pt x="39545" y="36674"/>
                  </a:cubicBezTo>
                  <a:cubicBezTo>
                    <a:pt x="38850" y="39807"/>
                    <a:pt x="36989" y="42202"/>
                    <a:pt x="34657" y="42965"/>
                  </a:cubicBezTo>
                  <a:cubicBezTo>
                    <a:pt x="31909" y="43864"/>
                    <a:pt x="29041" y="42332"/>
                    <a:pt x="27470" y="39125"/>
                  </a:cubicBezTo>
                  <a:cubicBezTo>
                    <a:pt x="23762" y="42169"/>
                    <a:pt x="18946" y="40458"/>
                    <a:pt x="16794" y="35331"/>
                  </a:cubicBezTo>
                  <a:cubicBezTo>
                    <a:pt x="14680" y="35668"/>
                    <a:pt x="12695" y="33883"/>
                    <a:pt x="12100" y="31109"/>
                  </a:cubicBezTo>
                  <a:cubicBezTo>
                    <a:pt x="11669" y="29102"/>
                    <a:pt x="12050" y="26936"/>
                    <a:pt x="13103" y="25410"/>
                  </a:cubicBezTo>
                  <a:cubicBezTo>
                    <a:pt x="11609" y="24213"/>
                    <a:pt x="10777" y="21916"/>
                    <a:pt x="10985" y="19563"/>
                  </a:cubicBezTo>
                  <a:cubicBezTo>
                    <a:pt x="11229" y="16808"/>
                    <a:pt x="12835" y="14650"/>
                    <a:pt x="14853" y="14366"/>
                  </a:cubicBezTo>
                  <a:cubicBezTo>
                    <a:pt x="14865" y="14320"/>
                    <a:pt x="14878" y="14275"/>
                    <a:pt x="14890" y="14229"/>
                  </a:cubicBezTo>
                  <a:close/>
                </a:path>
                <a:path w="3125921" h="1669748">
                  <a:moveTo>
                    <a:pt x="92722" y="697742"/>
                  </a:moveTo>
                  <a:cubicBezTo>
                    <a:pt x="92722" y="723346"/>
                    <a:pt x="71965" y="744103"/>
                    <a:pt x="46361" y="744103"/>
                  </a:cubicBezTo>
                  <a:cubicBezTo>
                    <a:pt x="20757" y="744103"/>
                    <a:pt x="0" y="723346"/>
                    <a:pt x="0" y="697742"/>
                  </a:cubicBezTo>
                  <a:cubicBezTo>
                    <a:pt x="0" y="672138"/>
                    <a:pt x="20757" y="651381"/>
                    <a:pt x="46361" y="651381"/>
                  </a:cubicBezTo>
                  <a:cubicBezTo>
                    <a:pt x="71965" y="651381"/>
                    <a:pt x="92722" y="672138"/>
                    <a:pt x="92722" y="697742"/>
                  </a:cubicBezTo>
                  <a:close/>
                </a:path>
                <a:path w="3125921" h="1669748">
                  <a:moveTo>
                    <a:pt x="306390" y="709728"/>
                  </a:moveTo>
                  <a:cubicBezTo>
                    <a:pt x="306390" y="760937"/>
                    <a:pt x="264876" y="802451"/>
                    <a:pt x="213667" y="802451"/>
                  </a:cubicBezTo>
                  <a:cubicBezTo>
                    <a:pt x="162458" y="802451"/>
                    <a:pt x="120944" y="760937"/>
                    <a:pt x="120944" y="709728"/>
                  </a:cubicBezTo>
                  <a:cubicBezTo>
                    <a:pt x="120944" y="658519"/>
                    <a:pt x="162458" y="617005"/>
                    <a:pt x="213667" y="617005"/>
                  </a:cubicBezTo>
                  <a:cubicBezTo>
                    <a:pt x="264876" y="617005"/>
                    <a:pt x="306390" y="658519"/>
                    <a:pt x="306390" y="709728"/>
                  </a:cubicBezTo>
                  <a:close/>
                </a:path>
                <a:path w="3125921" h="1669748">
                  <a:moveTo>
                    <a:pt x="612543" y="728341"/>
                  </a:moveTo>
                  <a:cubicBezTo>
                    <a:pt x="612543" y="805155"/>
                    <a:pt x="550273" y="867425"/>
                    <a:pt x="473459" y="867425"/>
                  </a:cubicBezTo>
                  <a:cubicBezTo>
                    <a:pt x="396645" y="867425"/>
                    <a:pt x="334375" y="805155"/>
                    <a:pt x="334375" y="728341"/>
                  </a:cubicBezTo>
                  <a:cubicBezTo>
                    <a:pt x="334375" y="651527"/>
                    <a:pt x="396645" y="589257"/>
                    <a:pt x="473459" y="589257"/>
                  </a:cubicBezTo>
                  <a:cubicBezTo>
                    <a:pt x="550273" y="589257"/>
                    <a:pt x="612543" y="651527"/>
                    <a:pt x="612543" y="728341"/>
                  </a:cubicBezTo>
                  <a:close/>
                </a:path>
                <a:path w="54210" h="43219" fill="none" extrusionOk="0">
                  <a:moveTo>
                    <a:pt x="49314" y="5285"/>
                  </a:moveTo>
                  <a:cubicBezTo>
                    <a:pt x="49369" y="5702"/>
                    <a:pt x="49395" y="6125"/>
                    <a:pt x="49390" y="6549"/>
                  </a:cubicBezTo>
                </a:path>
              </a:pathLst>
            </a:cu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1D623D28-6720-455C-A83F-3B37BE6CDC06}"/>
                </a:ext>
              </a:extLst>
            </p:cNvPr>
            <p:cNvSpPr txBox="1"/>
            <p:nvPr/>
          </p:nvSpPr>
          <p:spPr>
            <a:xfrm>
              <a:off x="5190131" y="2833006"/>
              <a:ext cx="2149386" cy="646331"/>
            </a:xfrm>
            <a:prstGeom prst="rect">
              <a:avLst/>
            </a:prstGeom>
            <a:noFill/>
          </p:spPr>
          <p:txBody>
            <a:bodyPr wrap="square" rtlCol="0">
              <a:spAutoFit/>
            </a:bodyPr>
            <a:lstStyle/>
            <a:p>
              <a:pPr algn="ctr"/>
              <a:r>
                <a:rPr lang="en-GB" dirty="0">
                  <a:latin typeface="Twinkl SemiBold" pitchFamily="2" charset="0"/>
                </a:rPr>
                <a:t>How did you make your friends?</a:t>
              </a:r>
            </a:p>
          </p:txBody>
        </p:sp>
      </p:grpSp>
      <p:grpSp>
        <p:nvGrpSpPr>
          <p:cNvPr id="29" name="Group 28">
            <a:extLst>
              <a:ext uri="{FF2B5EF4-FFF2-40B4-BE49-F238E27FC236}">
                <a16:creationId xmlns:a16="http://schemas.microsoft.com/office/drawing/2014/main" id="{088E2551-C1AD-426D-BDA0-2D8A13CCAB3D}"/>
              </a:ext>
            </a:extLst>
          </p:cNvPr>
          <p:cNvGrpSpPr/>
          <p:nvPr/>
        </p:nvGrpSpPr>
        <p:grpSpPr>
          <a:xfrm>
            <a:off x="467544" y="4362417"/>
            <a:ext cx="8208912" cy="1802887"/>
            <a:chOff x="467544" y="4362417"/>
            <a:chExt cx="8208912" cy="1802887"/>
          </a:xfrm>
        </p:grpSpPr>
        <p:sp>
          <p:nvSpPr>
            <p:cNvPr id="30" name="Rectangle 29">
              <a:extLst>
                <a:ext uri="{FF2B5EF4-FFF2-40B4-BE49-F238E27FC236}">
                  <a16:creationId xmlns:a16="http://schemas.microsoft.com/office/drawing/2014/main" id="{DBEA862D-1C2B-4871-8982-068E673A8140}"/>
                </a:ext>
              </a:extLst>
            </p:cNvPr>
            <p:cNvSpPr/>
            <p:nvPr/>
          </p:nvSpPr>
          <p:spPr>
            <a:xfrm>
              <a:off x="467544" y="4362417"/>
              <a:ext cx="8208912" cy="1802887"/>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0AE59CE-25B0-4C5B-AD5C-1E9CD2AC8AF6}"/>
                </a:ext>
              </a:extLst>
            </p:cNvPr>
            <p:cNvSpPr txBox="1"/>
            <p:nvPr/>
          </p:nvSpPr>
          <p:spPr>
            <a:xfrm>
              <a:off x="1198089" y="4525196"/>
              <a:ext cx="6738289" cy="1477328"/>
            </a:xfrm>
            <a:prstGeom prst="rect">
              <a:avLst/>
            </a:prstGeom>
            <a:noFill/>
          </p:spPr>
          <p:txBody>
            <a:bodyPr wrap="square" rtlCol="0">
              <a:spAutoFit/>
            </a:bodyPr>
            <a:lstStyle/>
            <a:p>
              <a:pPr algn="just"/>
              <a:r>
                <a:rPr lang="en-GB" dirty="0"/>
                <a:t>Sometimes we make friends with people because of our parents </a:t>
              </a:r>
              <a:r>
                <a:rPr lang="en-GB"/>
                <a:t>or carers</a:t>
              </a:r>
              <a:r>
                <a:rPr lang="en-GB" dirty="0"/>
                <a:t>, sometimes it is because we like the same things or because we have the same hobbies. Sometimes it can be because we have the same mutual friends and sometimes it is just down to chance, for example, who we are asked to sit next to.</a:t>
              </a:r>
            </a:p>
          </p:txBody>
        </p:sp>
      </p:grpSp>
      <p:sp>
        <p:nvSpPr>
          <p:cNvPr id="32" name="TextBox 31">
            <a:extLst>
              <a:ext uri="{FF2B5EF4-FFF2-40B4-BE49-F238E27FC236}">
                <a16:creationId xmlns:a16="http://schemas.microsoft.com/office/drawing/2014/main" id="{DDE8DBB6-FCEC-45A0-9ED7-5006911AE152}"/>
              </a:ext>
            </a:extLst>
          </p:cNvPr>
          <p:cNvSpPr txBox="1"/>
          <p:nvPr/>
        </p:nvSpPr>
        <p:spPr>
          <a:xfrm>
            <a:off x="648223" y="1555657"/>
            <a:ext cx="7838020" cy="369332"/>
          </a:xfrm>
          <a:prstGeom prst="rect">
            <a:avLst/>
          </a:prstGeom>
          <a:noFill/>
        </p:spPr>
        <p:txBody>
          <a:bodyPr wrap="square" rtlCol="0">
            <a:spAutoFit/>
          </a:bodyPr>
          <a:lstStyle/>
          <a:p>
            <a:pPr algn="ctr"/>
            <a:r>
              <a:rPr lang="en-GB" dirty="0">
                <a:solidFill>
                  <a:srgbClr val="8D358B"/>
                </a:solidFill>
                <a:latin typeface="Twinkl SemiBold" pitchFamily="2" charset="0"/>
              </a:rPr>
              <a:t>Friendship is defined as a relationship of mutual affection between people.</a:t>
            </a:r>
          </a:p>
        </p:txBody>
      </p:sp>
      <p:pic>
        <p:nvPicPr>
          <p:cNvPr id="33" name="Picture 32">
            <a:extLst>
              <a:ext uri="{FF2B5EF4-FFF2-40B4-BE49-F238E27FC236}">
                <a16:creationId xmlns:a16="http://schemas.microsoft.com/office/drawing/2014/main" id="{DA2694E0-2383-4795-827E-633963761B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93474" y="2087768"/>
            <a:ext cx="1682775" cy="2413382"/>
          </a:xfrm>
          <a:prstGeom prst="rect">
            <a:avLst/>
          </a:prstGeom>
        </p:spPr>
      </p:pic>
      <p:grpSp>
        <p:nvGrpSpPr>
          <p:cNvPr id="54" name="Group 53">
            <a:extLst>
              <a:ext uri="{FF2B5EF4-FFF2-40B4-BE49-F238E27FC236}">
                <a16:creationId xmlns:a16="http://schemas.microsoft.com/office/drawing/2014/main" id="{4F5AA225-F646-42D0-9807-8156C3FCFB76}"/>
              </a:ext>
            </a:extLst>
          </p:cNvPr>
          <p:cNvGrpSpPr/>
          <p:nvPr/>
        </p:nvGrpSpPr>
        <p:grpSpPr>
          <a:xfrm>
            <a:off x="4935137" y="1998598"/>
            <a:ext cx="4008583" cy="2268321"/>
            <a:chOff x="4993316" y="2259246"/>
            <a:chExt cx="3125783" cy="1774089"/>
          </a:xfrm>
        </p:grpSpPr>
        <p:sp>
          <p:nvSpPr>
            <p:cNvPr id="55" name="Thought Bubble: Cloud 12">
              <a:extLst>
                <a:ext uri="{FF2B5EF4-FFF2-40B4-BE49-F238E27FC236}">
                  <a16:creationId xmlns:a16="http://schemas.microsoft.com/office/drawing/2014/main" id="{9BE25265-8F9B-4893-951F-2525600DD60C}"/>
                </a:ext>
              </a:extLst>
            </p:cNvPr>
            <p:cNvSpPr/>
            <p:nvPr/>
          </p:nvSpPr>
          <p:spPr>
            <a:xfrm rot="20860309" flipH="1">
              <a:off x="4993316" y="2259246"/>
              <a:ext cx="3125783" cy="1669747"/>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693946 w 3194603"/>
                <a:gd name="connsiteY0" fmla="*/ 899086 h 2133973"/>
                <a:gd name="connsiteX1" fmla="*/ -753223 w 3194603"/>
                <a:gd name="connsiteY1" fmla="*/ 958363 h 2133973"/>
                <a:gd name="connsiteX2" fmla="*/ -812500 w 3194603"/>
                <a:gd name="connsiteY2" fmla="*/ 899086 h 2133973"/>
                <a:gd name="connsiteX3" fmla="*/ -753223 w 3194603"/>
                <a:gd name="connsiteY3" fmla="*/ 839809 h 2133973"/>
                <a:gd name="connsiteX4" fmla="*/ -693946 w 3194603"/>
                <a:gd name="connsiteY4" fmla="*/ 899086 h 2133973"/>
                <a:gd name="connsiteX0" fmla="*/ -419994 w 3194603"/>
                <a:gd name="connsiteY0" fmla="*/ 914420 h 2133973"/>
                <a:gd name="connsiteX1" fmla="*/ -538548 w 3194603"/>
                <a:gd name="connsiteY1" fmla="*/ 1032974 h 2133973"/>
                <a:gd name="connsiteX2" fmla="*/ -657102 w 3194603"/>
                <a:gd name="connsiteY2" fmla="*/ 914420 h 2133973"/>
                <a:gd name="connsiteX3" fmla="*/ -538548 w 3194603"/>
                <a:gd name="connsiteY3" fmla="*/ 795866 h 2133973"/>
                <a:gd name="connsiteX4" fmla="*/ -419994 w 3194603"/>
                <a:gd name="connsiteY4" fmla="*/ 914420 h 2133973"/>
                <a:gd name="connsiteX0" fmla="*/ -27789 w 3194603"/>
                <a:gd name="connsiteY0" fmla="*/ 938201 h 2133973"/>
                <a:gd name="connsiteX1" fmla="*/ -205620 w 3194603"/>
                <a:gd name="connsiteY1" fmla="*/ 1116032 h 2133973"/>
                <a:gd name="connsiteX2" fmla="*/ -383451 w 3194603"/>
                <a:gd name="connsiteY2" fmla="*/ 938201 h 2133973"/>
                <a:gd name="connsiteX3" fmla="*/ -205620 w 3194603"/>
                <a:gd name="connsiteY3" fmla="*/ 760370 h 2133973"/>
                <a:gd name="connsiteX4" fmla="*/ -27789 w 3194603"/>
                <a:gd name="connsiteY4" fmla="*/ 938201 h 2133973"/>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14887 w 54207"/>
                <a:gd name="connsiteY0" fmla="*/ 14229 h 43219"/>
                <a:gd name="connsiteX1" fmla="*/ 16610 w 54207"/>
                <a:gd name="connsiteY1" fmla="*/ 6766 h 43219"/>
                <a:gd name="connsiteX2" fmla="*/ 24992 w 54207"/>
                <a:gd name="connsiteY2" fmla="*/ 5061 h 43219"/>
                <a:gd name="connsiteX3" fmla="*/ 33443 w 54207"/>
                <a:gd name="connsiteY3" fmla="*/ 3291 h 43219"/>
                <a:gd name="connsiteX4" fmla="*/ 36736 w 54207"/>
                <a:gd name="connsiteY4" fmla="*/ 59 h 43219"/>
                <a:gd name="connsiteX5" fmla="*/ 40820 w 54207"/>
                <a:gd name="connsiteY5" fmla="*/ 2340 h 43219"/>
                <a:gd name="connsiteX6" fmla="*/ 46450 w 54207"/>
                <a:gd name="connsiteY6" fmla="*/ 549 h 43219"/>
                <a:gd name="connsiteX7" fmla="*/ 49305 w 54207"/>
                <a:gd name="connsiteY7" fmla="*/ 5435 h 43219"/>
                <a:gd name="connsiteX8" fmla="*/ 52969 w 54207"/>
                <a:gd name="connsiteY8" fmla="*/ 10177 h 43219"/>
                <a:gd name="connsiteX9" fmla="*/ 52805 w 54207"/>
                <a:gd name="connsiteY9" fmla="*/ 15319 h 43219"/>
                <a:gd name="connsiteX10" fmla="*/ 54003 w 54207"/>
                <a:gd name="connsiteY10" fmla="*/ 23181 h 43219"/>
                <a:gd name="connsiteX11" fmla="*/ 48391 w 54207"/>
                <a:gd name="connsiteY11" fmla="*/ 30063 h 43219"/>
                <a:gd name="connsiteX12" fmla="*/ 46382 w 54207"/>
                <a:gd name="connsiteY12" fmla="*/ 35960 h 43219"/>
                <a:gd name="connsiteX13" fmla="*/ 39542 w 54207"/>
                <a:gd name="connsiteY13" fmla="*/ 36674 h 43219"/>
                <a:gd name="connsiteX14" fmla="*/ 34654 w 54207"/>
                <a:gd name="connsiteY14" fmla="*/ 42965 h 43219"/>
                <a:gd name="connsiteX15" fmla="*/ 27467 w 54207"/>
                <a:gd name="connsiteY15" fmla="*/ 39125 h 43219"/>
                <a:gd name="connsiteX16" fmla="*/ 16791 w 54207"/>
                <a:gd name="connsiteY16" fmla="*/ 35331 h 43219"/>
                <a:gd name="connsiteX17" fmla="*/ 12097 w 54207"/>
                <a:gd name="connsiteY17" fmla="*/ 31109 h 43219"/>
                <a:gd name="connsiteX18" fmla="*/ 13100 w 54207"/>
                <a:gd name="connsiteY18" fmla="*/ 25410 h 43219"/>
                <a:gd name="connsiteX19" fmla="*/ 10982 w 54207"/>
                <a:gd name="connsiteY19" fmla="*/ 19563 h 43219"/>
                <a:gd name="connsiteX20" fmla="*/ 14850 w 54207"/>
                <a:gd name="connsiteY20" fmla="*/ 14366 h 43219"/>
                <a:gd name="connsiteX21" fmla="*/ 14887 w 54207"/>
                <a:gd name="connsiteY21" fmla="*/ 14229 h 43219"/>
                <a:gd name="connsiteX0" fmla="*/ 118554 w 4008582"/>
                <a:gd name="connsiteY0" fmla="*/ 892121 h 2134912"/>
                <a:gd name="connsiteX1" fmla="*/ 59277 w 4008582"/>
                <a:gd name="connsiteY1" fmla="*/ 951398 h 2134912"/>
                <a:gd name="connsiteX2" fmla="*/ 0 w 4008582"/>
                <a:gd name="connsiteY2" fmla="*/ 892121 h 2134912"/>
                <a:gd name="connsiteX3" fmla="*/ 59277 w 4008582"/>
                <a:gd name="connsiteY3" fmla="*/ 832844 h 2134912"/>
                <a:gd name="connsiteX4" fmla="*/ 118554 w 4008582"/>
                <a:gd name="connsiteY4" fmla="*/ 892121 h 2134912"/>
                <a:gd name="connsiteX0" fmla="*/ 392506 w 4008582"/>
                <a:gd name="connsiteY0" fmla="*/ 907455 h 2134912"/>
                <a:gd name="connsiteX1" fmla="*/ 273952 w 4008582"/>
                <a:gd name="connsiteY1" fmla="*/ 1026009 h 2134912"/>
                <a:gd name="connsiteX2" fmla="*/ 155398 w 4008582"/>
                <a:gd name="connsiteY2" fmla="*/ 907455 h 2134912"/>
                <a:gd name="connsiteX3" fmla="*/ 273952 w 4008582"/>
                <a:gd name="connsiteY3" fmla="*/ 788901 h 2134912"/>
                <a:gd name="connsiteX4" fmla="*/ 392506 w 4008582"/>
                <a:gd name="connsiteY4" fmla="*/ 907455 h 2134912"/>
                <a:gd name="connsiteX0" fmla="*/ 784711 w 4008582"/>
                <a:gd name="connsiteY0" fmla="*/ 931236 h 2134912"/>
                <a:gd name="connsiteX1" fmla="*/ 606880 w 4008582"/>
                <a:gd name="connsiteY1" fmla="*/ 1109067 h 2134912"/>
                <a:gd name="connsiteX2" fmla="*/ 429049 w 4008582"/>
                <a:gd name="connsiteY2" fmla="*/ 931236 h 2134912"/>
                <a:gd name="connsiteX3" fmla="*/ 606880 w 4008582"/>
                <a:gd name="connsiteY3" fmla="*/ 753405 h 2134912"/>
                <a:gd name="connsiteX4" fmla="*/ 784711 w 4008582"/>
                <a:gd name="connsiteY4" fmla="*/ 931236 h 2134912"/>
                <a:gd name="connsiteX0" fmla="*/ 15680 w 54207"/>
                <a:gd name="connsiteY0" fmla="*/ 26036 h 43219"/>
                <a:gd name="connsiteX1" fmla="*/ 13147 w 54207"/>
                <a:gd name="connsiteY1" fmla="*/ 25239 h 43219"/>
                <a:gd name="connsiteX2" fmla="*/ 17915 w 54207"/>
                <a:gd name="connsiteY2" fmla="*/ 34758 h 43219"/>
                <a:gd name="connsiteX3" fmla="*/ 16807 w 54207"/>
                <a:gd name="connsiteY3" fmla="*/ 35139 h 43219"/>
                <a:gd name="connsiteX4" fmla="*/ 27465 w 54207"/>
                <a:gd name="connsiteY4" fmla="*/ 38949 h 43219"/>
                <a:gd name="connsiteX5" fmla="*/ 26797 w 54207"/>
                <a:gd name="connsiteY5" fmla="*/ 37209 h 43219"/>
                <a:gd name="connsiteX6" fmla="*/ 39814 w 54207"/>
                <a:gd name="connsiteY6" fmla="*/ 34610 h 43219"/>
                <a:gd name="connsiteX7" fmla="*/ 39547 w 54207"/>
                <a:gd name="connsiteY7" fmla="*/ 36519 h 43219"/>
                <a:gd name="connsiteX8" fmla="*/ 45116 w 54207"/>
                <a:gd name="connsiteY8" fmla="*/ 22813 h 43219"/>
                <a:gd name="connsiteX9" fmla="*/ 48367 w 54207"/>
                <a:gd name="connsiteY9" fmla="*/ 29949 h 43219"/>
                <a:gd name="connsiteX10" fmla="*/ 52785 w 54207"/>
                <a:gd name="connsiteY10" fmla="*/ 15213 h 43219"/>
                <a:gd name="connsiteX11" fmla="*/ 51337 w 54207"/>
                <a:gd name="connsiteY11" fmla="*/ 17889 h 43219"/>
                <a:gd name="connsiteX12" fmla="*/ 49311 w 54207"/>
                <a:gd name="connsiteY12" fmla="*/ 5285 h 43219"/>
                <a:gd name="connsiteX13" fmla="*/ 49387 w 54207"/>
                <a:gd name="connsiteY13" fmla="*/ 6549 h 43219"/>
                <a:gd name="connsiteX14" fmla="*/ 40065 w 54207"/>
                <a:gd name="connsiteY14" fmla="*/ 3811 h 43219"/>
                <a:gd name="connsiteX15" fmla="*/ 40807 w 54207"/>
                <a:gd name="connsiteY15" fmla="*/ 2199 h 43219"/>
                <a:gd name="connsiteX16" fmla="*/ 33128 w 54207"/>
                <a:gd name="connsiteY16" fmla="*/ 4579 h 43219"/>
                <a:gd name="connsiteX17" fmla="*/ 33487 w 54207"/>
                <a:gd name="connsiteY17" fmla="*/ 3189 h 43219"/>
                <a:gd name="connsiteX18" fmla="*/ 24987 w 54207"/>
                <a:gd name="connsiteY18" fmla="*/ 5051 h 43219"/>
                <a:gd name="connsiteX19" fmla="*/ 26287 w 54207"/>
                <a:gd name="connsiteY19" fmla="*/ 6399 h 43219"/>
                <a:gd name="connsiteX0" fmla="*/ 14887 w 54207"/>
                <a:gd name="connsiteY0" fmla="*/ 14229 h 43219"/>
                <a:gd name="connsiteX1" fmla="*/ 16610 w 54207"/>
                <a:gd name="connsiteY1" fmla="*/ 6766 h 43219"/>
                <a:gd name="connsiteX2" fmla="*/ 24992 w 54207"/>
                <a:gd name="connsiteY2" fmla="*/ 5061 h 43219"/>
                <a:gd name="connsiteX3" fmla="*/ 33443 w 54207"/>
                <a:gd name="connsiteY3" fmla="*/ 3291 h 43219"/>
                <a:gd name="connsiteX4" fmla="*/ 36736 w 54207"/>
                <a:gd name="connsiteY4" fmla="*/ 59 h 43219"/>
                <a:gd name="connsiteX5" fmla="*/ 40820 w 54207"/>
                <a:gd name="connsiteY5" fmla="*/ 2340 h 43219"/>
                <a:gd name="connsiteX6" fmla="*/ 46450 w 54207"/>
                <a:gd name="connsiteY6" fmla="*/ 549 h 43219"/>
                <a:gd name="connsiteX7" fmla="*/ 49305 w 54207"/>
                <a:gd name="connsiteY7" fmla="*/ 5435 h 43219"/>
                <a:gd name="connsiteX8" fmla="*/ 52969 w 54207"/>
                <a:gd name="connsiteY8" fmla="*/ 10177 h 43219"/>
                <a:gd name="connsiteX9" fmla="*/ 52805 w 54207"/>
                <a:gd name="connsiteY9" fmla="*/ 15319 h 43219"/>
                <a:gd name="connsiteX10" fmla="*/ 54003 w 54207"/>
                <a:gd name="connsiteY10" fmla="*/ 23181 h 43219"/>
                <a:gd name="connsiteX11" fmla="*/ 48391 w 54207"/>
                <a:gd name="connsiteY11" fmla="*/ 30063 h 43219"/>
                <a:gd name="connsiteX12" fmla="*/ 46382 w 54207"/>
                <a:gd name="connsiteY12" fmla="*/ 35960 h 43219"/>
                <a:gd name="connsiteX13" fmla="*/ 39542 w 54207"/>
                <a:gd name="connsiteY13" fmla="*/ 36674 h 43219"/>
                <a:gd name="connsiteX14" fmla="*/ 34654 w 54207"/>
                <a:gd name="connsiteY14" fmla="*/ 42965 h 43219"/>
                <a:gd name="connsiteX15" fmla="*/ 27467 w 54207"/>
                <a:gd name="connsiteY15" fmla="*/ 39125 h 43219"/>
                <a:gd name="connsiteX16" fmla="*/ 16791 w 54207"/>
                <a:gd name="connsiteY16" fmla="*/ 35331 h 43219"/>
                <a:gd name="connsiteX17" fmla="*/ 12097 w 54207"/>
                <a:gd name="connsiteY17" fmla="*/ 31109 h 43219"/>
                <a:gd name="connsiteX18" fmla="*/ 13100 w 54207"/>
                <a:gd name="connsiteY18" fmla="*/ 25410 h 43219"/>
                <a:gd name="connsiteX19" fmla="*/ 10982 w 54207"/>
                <a:gd name="connsiteY19" fmla="*/ 19563 h 43219"/>
                <a:gd name="connsiteX20" fmla="*/ 14850 w 54207"/>
                <a:gd name="connsiteY20" fmla="*/ 14366 h 43219"/>
                <a:gd name="connsiteX21" fmla="*/ 14887 w 54207"/>
                <a:gd name="connsiteY21" fmla="*/ 14229 h 43219"/>
                <a:gd name="connsiteX0" fmla="*/ 118554 w 4008582"/>
                <a:gd name="connsiteY0" fmla="*/ 892121 h 2134912"/>
                <a:gd name="connsiteX1" fmla="*/ 59277 w 4008582"/>
                <a:gd name="connsiteY1" fmla="*/ 951398 h 2134912"/>
                <a:gd name="connsiteX2" fmla="*/ 0 w 4008582"/>
                <a:gd name="connsiteY2" fmla="*/ 892121 h 2134912"/>
                <a:gd name="connsiteX3" fmla="*/ 59277 w 4008582"/>
                <a:gd name="connsiteY3" fmla="*/ 832844 h 2134912"/>
                <a:gd name="connsiteX4" fmla="*/ 118554 w 4008582"/>
                <a:gd name="connsiteY4" fmla="*/ 892121 h 2134912"/>
                <a:gd name="connsiteX0" fmla="*/ 392506 w 4008582"/>
                <a:gd name="connsiteY0" fmla="*/ 907455 h 2134912"/>
                <a:gd name="connsiteX1" fmla="*/ 273952 w 4008582"/>
                <a:gd name="connsiteY1" fmla="*/ 1026009 h 2134912"/>
                <a:gd name="connsiteX2" fmla="*/ 155398 w 4008582"/>
                <a:gd name="connsiteY2" fmla="*/ 907455 h 2134912"/>
                <a:gd name="connsiteX3" fmla="*/ 273952 w 4008582"/>
                <a:gd name="connsiteY3" fmla="*/ 788901 h 2134912"/>
                <a:gd name="connsiteX4" fmla="*/ 392506 w 4008582"/>
                <a:gd name="connsiteY4" fmla="*/ 907455 h 2134912"/>
                <a:gd name="connsiteX0" fmla="*/ 784711 w 4008582"/>
                <a:gd name="connsiteY0" fmla="*/ 931236 h 2134912"/>
                <a:gd name="connsiteX1" fmla="*/ 606880 w 4008582"/>
                <a:gd name="connsiteY1" fmla="*/ 1109067 h 2134912"/>
                <a:gd name="connsiteX2" fmla="*/ 429049 w 4008582"/>
                <a:gd name="connsiteY2" fmla="*/ 931236 h 2134912"/>
                <a:gd name="connsiteX3" fmla="*/ 606880 w 4008582"/>
                <a:gd name="connsiteY3" fmla="*/ 753405 h 2134912"/>
                <a:gd name="connsiteX4" fmla="*/ 784711 w 4008582"/>
                <a:gd name="connsiteY4" fmla="*/ 931236 h 2134912"/>
                <a:gd name="connsiteX0" fmla="*/ 15680 w 54207"/>
                <a:gd name="connsiteY0" fmla="*/ 26036 h 43219"/>
                <a:gd name="connsiteX1" fmla="*/ 13147 w 54207"/>
                <a:gd name="connsiteY1" fmla="*/ 25239 h 43219"/>
                <a:gd name="connsiteX2" fmla="*/ 17915 w 54207"/>
                <a:gd name="connsiteY2" fmla="*/ 34758 h 43219"/>
                <a:gd name="connsiteX3" fmla="*/ 16807 w 54207"/>
                <a:gd name="connsiteY3" fmla="*/ 35139 h 43219"/>
                <a:gd name="connsiteX4" fmla="*/ 27465 w 54207"/>
                <a:gd name="connsiteY4" fmla="*/ 38949 h 43219"/>
                <a:gd name="connsiteX5" fmla="*/ 26797 w 54207"/>
                <a:gd name="connsiteY5" fmla="*/ 37209 h 43219"/>
                <a:gd name="connsiteX6" fmla="*/ 39814 w 54207"/>
                <a:gd name="connsiteY6" fmla="*/ 34610 h 43219"/>
                <a:gd name="connsiteX7" fmla="*/ 39547 w 54207"/>
                <a:gd name="connsiteY7" fmla="*/ 36519 h 43219"/>
                <a:gd name="connsiteX8" fmla="*/ 45116 w 54207"/>
                <a:gd name="connsiteY8" fmla="*/ 22813 h 43219"/>
                <a:gd name="connsiteX9" fmla="*/ 48367 w 54207"/>
                <a:gd name="connsiteY9" fmla="*/ 29949 h 43219"/>
                <a:gd name="connsiteX10" fmla="*/ 52785 w 54207"/>
                <a:gd name="connsiteY10" fmla="*/ 15213 h 43219"/>
                <a:gd name="connsiteX11" fmla="*/ 51337 w 54207"/>
                <a:gd name="connsiteY11" fmla="*/ 17889 h 43219"/>
                <a:gd name="connsiteX12" fmla="*/ 49311 w 54207"/>
                <a:gd name="connsiteY12" fmla="*/ 5285 h 43219"/>
                <a:gd name="connsiteX13" fmla="*/ 49387 w 54207"/>
                <a:gd name="connsiteY13" fmla="*/ 6549 h 43219"/>
                <a:gd name="connsiteX14" fmla="*/ 40065 w 54207"/>
                <a:gd name="connsiteY14" fmla="*/ 3811 h 43219"/>
                <a:gd name="connsiteX15" fmla="*/ 40807 w 54207"/>
                <a:gd name="connsiteY15" fmla="*/ 2199 h 43219"/>
                <a:gd name="connsiteX16" fmla="*/ 33128 w 54207"/>
                <a:gd name="connsiteY16" fmla="*/ 4579 h 43219"/>
                <a:gd name="connsiteX17" fmla="*/ 33487 w 54207"/>
                <a:gd name="connsiteY17" fmla="*/ 3189 h 43219"/>
                <a:gd name="connsiteX0" fmla="*/ 14887 w 54207"/>
                <a:gd name="connsiteY0" fmla="*/ 14229 h 43219"/>
                <a:gd name="connsiteX1" fmla="*/ 16610 w 54207"/>
                <a:gd name="connsiteY1" fmla="*/ 6766 h 43219"/>
                <a:gd name="connsiteX2" fmla="*/ 24992 w 54207"/>
                <a:gd name="connsiteY2" fmla="*/ 5061 h 43219"/>
                <a:gd name="connsiteX3" fmla="*/ 33443 w 54207"/>
                <a:gd name="connsiteY3" fmla="*/ 3291 h 43219"/>
                <a:gd name="connsiteX4" fmla="*/ 36736 w 54207"/>
                <a:gd name="connsiteY4" fmla="*/ 59 h 43219"/>
                <a:gd name="connsiteX5" fmla="*/ 40820 w 54207"/>
                <a:gd name="connsiteY5" fmla="*/ 2340 h 43219"/>
                <a:gd name="connsiteX6" fmla="*/ 46450 w 54207"/>
                <a:gd name="connsiteY6" fmla="*/ 549 h 43219"/>
                <a:gd name="connsiteX7" fmla="*/ 49305 w 54207"/>
                <a:gd name="connsiteY7" fmla="*/ 5435 h 43219"/>
                <a:gd name="connsiteX8" fmla="*/ 52969 w 54207"/>
                <a:gd name="connsiteY8" fmla="*/ 10177 h 43219"/>
                <a:gd name="connsiteX9" fmla="*/ 52805 w 54207"/>
                <a:gd name="connsiteY9" fmla="*/ 15319 h 43219"/>
                <a:gd name="connsiteX10" fmla="*/ 54003 w 54207"/>
                <a:gd name="connsiteY10" fmla="*/ 23181 h 43219"/>
                <a:gd name="connsiteX11" fmla="*/ 48391 w 54207"/>
                <a:gd name="connsiteY11" fmla="*/ 30063 h 43219"/>
                <a:gd name="connsiteX12" fmla="*/ 46382 w 54207"/>
                <a:gd name="connsiteY12" fmla="*/ 35960 h 43219"/>
                <a:gd name="connsiteX13" fmla="*/ 39542 w 54207"/>
                <a:gd name="connsiteY13" fmla="*/ 36674 h 43219"/>
                <a:gd name="connsiteX14" fmla="*/ 34654 w 54207"/>
                <a:gd name="connsiteY14" fmla="*/ 42965 h 43219"/>
                <a:gd name="connsiteX15" fmla="*/ 27467 w 54207"/>
                <a:gd name="connsiteY15" fmla="*/ 39125 h 43219"/>
                <a:gd name="connsiteX16" fmla="*/ 16791 w 54207"/>
                <a:gd name="connsiteY16" fmla="*/ 35331 h 43219"/>
                <a:gd name="connsiteX17" fmla="*/ 12097 w 54207"/>
                <a:gd name="connsiteY17" fmla="*/ 31109 h 43219"/>
                <a:gd name="connsiteX18" fmla="*/ 13100 w 54207"/>
                <a:gd name="connsiteY18" fmla="*/ 25410 h 43219"/>
                <a:gd name="connsiteX19" fmla="*/ 10982 w 54207"/>
                <a:gd name="connsiteY19" fmla="*/ 19563 h 43219"/>
                <a:gd name="connsiteX20" fmla="*/ 14850 w 54207"/>
                <a:gd name="connsiteY20" fmla="*/ 14366 h 43219"/>
                <a:gd name="connsiteX21" fmla="*/ 14887 w 54207"/>
                <a:gd name="connsiteY21" fmla="*/ 14229 h 43219"/>
                <a:gd name="connsiteX0" fmla="*/ 118554 w 4008582"/>
                <a:gd name="connsiteY0" fmla="*/ 892121 h 2134912"/>
                <a:gd name="connsiteX1" fmla="*/ 59277 w 4008582"/>
                <a:gd name="connsiteY1" fmla="*/ 951398 h 2134912"/>
                <a:gd name="connsiteX2" fmla="*/ 0 w 4008582"/>
                <a:gd name="connsiteY2" fmla="*/ 892121 h 2134912"/>
                <a:gd name="connsiteX3" fmla="*/ 59277 w 4008582"/>
                <a:gd name="connsiteY3" fmla="*/ 832844 h 2134912"/>
                <a:gd name="connsiteX4" fmla="*/ 118554 w 4008582"/>
                <a:gd name="connsiteY4" fmla="*/ 892121 h 2134912"/>
                <a:gd name="connsiteX0" fmla="*/ 392506 w 4008582"/>
                <a:gd name="connsiteY0" fmla="*/ 907455 h 2134912"/>
                <a:gd name="connsiteX1" fmla="*/ 273952 w 4008582"/>
                <a:gd name="connsiteY1" fmla="*/ 1026009 h 2134912"/>
                <a:gd name="connsiteX2" fmla="*/ 155398 w 4008582"/>
                <a:gd name="connsiteY2" fmla="*/ 907455 h 2134912"/>
                <a:gd name="connsiteX3" fmla="*/ 273952 w 4008582"/>
                <a:gd name="connsiteY3" fmla="*/ 788901 h 2134912"/>
                <a:gd name="connsiteX4" fmla="*/ 392506 w 4008582"/>
                <a:gd name="connsiteY4" fmla="*/ 907455 h 2134912"/>
                <a:gd name="connsiteX0" fmla="*/ 784711 w 4008582"/>
                <a:gd name="connsiteY0" fmla="*/ 931236 h 2134912"/>
                <a:gd name="connsiteX1" fmla="*/ 606880 w 4008582"/>
                <a:gd name="connsiteY1" fmla="*/ 1109067 h 2134912"/>
                <a:gd name="connsiteX2" fmla="*/ 429049 w 4008582"/>
                <a:gd name="connsiteY2" fmla="*/ 931236 h 2134912"/>
                <a:gd name="connsiteX3" fmla="*/ 606880 w 4008582"/>
                <a:gd name="connsiteY3" fmla="*/ 753405 h 2134912"/>
                <a:gd name="connsiteX4" fmla="*/ 784711 w 4008582"/>
                <a:gd name="connsiteY4" fmla="*/ 931236 h 2134912"/>
                <a:gd name="connsiteX0" fmla="*/ 15680 w 54207"/>
                <a:gd name="connsiteY0" fmla="*/ 26036 h 43219"/>
                <a:gd name="connsiteX1" fmla="*/ 13147 w 54207"/>
                <a:gd name="connsiteY1" fmla="*/ 25239 h 43219"/>
                <a:gd name="connsiteX2" fmla="*/ 17915 w 54207"/>
                <a:gd name="connsiteY2" fmla="*/ 34758 h 43219"/>
                <a:gd name="connsiteX3" fmla="*/ 16807 w 54207"/>
                <a:gd name="connsiteY3" fmla="*/ 35139 h 43219"/>
                <a:gd name="connsiteX4" fmla="*/ 27465 w 54207"/>
                <a:gd name="connsiteY4" fmla="*/ 38949 h 43219"/>
                <a:gd name="connsiteX5" fmla="*/ 26797 w 54207"/>
                <a:gd name="connsiteY5" fmla="*/ 37209 h 43219"/>
                <a:gd name="connsiteX6" fmla="*/ 39814 w 54207"/>
                <a:gd name="connsiteY6" fmla="*/ 34610 h 43219"/>
                <a:gd name="connsiteX7" fmla="*/ 39547 w 54207"/>
                <a:gd name="connsiteY7" fmla="*/ 36519 h 43219"/>
                <a:gd name="connsiteX8" fmla="*/ 45116 w 54207"/>
                <a:gd name="connsiteY8" fmla="*/ 22813 h 43219"/>
                <a:gd name="connsiteX9" fmla="*/ 48367 w 54207"/>
                <a:gd name="connsiteY9" fmla="*/ 29949 h 43219"/>
                <a:gd name="connsiteX10" fmla="*/ 52785 w 54207"/>
                <a:gd name="connsiteY10" fmla="*/ 15213 h 43219"/>
                <a:gd name="connsiteX11" fmla="*/ 51337 w 54207"/>
                <a:gd name="connsiteY11" fmla="*/ 17889 h 43219"/>
                <a:gd name="connsiteX12" fmla="*/ 49311 w 54207"/>
                <a:gd name="connsiteY12" fmla="*/ 5285 h 43219"/>
                <a:gd name="connsiteX13" fmla="*/ 49387 w 54207"/>
                <a:gd name="connsiteY13" fmla="*/ 6549 h 43219"/>
                <a:gd name="connsiteX14" fmla="*/ 40065 w 54207"/>
                <a:gd name="connsiteY14" fmla="*/ 3811 h 43219"/>
                <a:gd name="connsiteX15" fmla="*/ 40807 w 54207"/>
                <a:gd name="connsiteY15" fmla="*/ 2199 h 43219"/>
                <a:gd name="connsiteX0" fmla="*/ 14887 w 54207"/>
                <a:gd name="connsiteY0" fmla="*/ 14229 h 43219"/>
                <a:gd name="connsiteX1" fmla="*/ 16610 w 54207"/>
                <a:gd name="connsiteY1" fmla="*/ 6766 h 43219"/>
                <a:gd name="connsiteX2" fmla="*/ 24992 w 54207"/>
                <a:gd name="connsiteY2" fmla="*/ 5061 h 43219"/>
                <a:gd name="connsiteX3" fmla="*/ 33443 w 54207"/>
                <a:gd name="connsiteY3" fmla="*/ 3291 h 43219"/>
                <a:gd name="connsiteX4" fmla="*/ 36736 w 54207"/>
                <a:gd name="connsiteY4" fmla="*/ 59 h 43219"/>
                <a:gd name="connsiteX5" fmla="*/ 40820 w 54207"/>
                <a:gd name="connsiteY5" fmla="*/ 2340 h 43219"/>
                <a:gd name="connsiteX6" fmla="*/ 46450 w 54207"/>
                <a:gd name="connsiteY6" fmla="*/ 549 h 43219"/>
                <a:gd name="connsiteX7" fmla="*/ 49305 w 54207"/>
                <a:gd name="connsiteY7" fmla="*/ 5435 h 43219"/>
                <a:gd name="connsiteX8" fmla="*/ 52969 w 54207"/>
                <a:gd name="connsiteY8" fmla="*/ 10177 h 43219"/>
                <a:gd name="connsiteX9" fmla="*/ 52805 w 54207"/>
                <a:gd name="connsiteY9" fmla="*/ 15319 h 43219"/>
                <a:gd name="connsiteX10" fmla="*/ 54003 w 54207"/>
                <a:gd name="connsiteY10" fmla="*/ 23181 h 43219"/>
                <a:gd name="connsiteX11" fmla="*/ 48391 w 54207"/>
                <a:gd name="connsiteY11" fmla="*/ 30063 h 43219"/>
                <a:gd name="connsiteX12" fmla="*/ 46382 w 54207"/>
                <a:gd name="connsiteY12" fmla="*/ 35960 h 43219"/>
                <a:gd name="connsiteX13" fmla="*/ 39542 w 54207"/>
                <a:gd name="connsiteY13" fmla="*/ 36674 h 43219"/>
                <a:gd name="connsiteX14" fmla="*/ 34654 w 54207"/>
                <a:gd name="connsiteY14" fmla="*/ 42965 h 43219"/>
                <a:gd name="connsiteX15" fmla="*/ 27467 w 54207"/>
                <a:gd name="connsiteY15" fmla="*/ 39125 h 43219"/>
                <a:gd name="connsiteX16" fmla="*/ 16791 w 54207"/>
                <a:gd name="connsiteY16" fmla="*/ 35331 h 43219"/>
                <a:gd name="connsiteX17" fmla="*/ 12097 w 54207"/>
                <a:gd name="connsiteY17" fmla="*/ 31109 h 43219"/>
                <a:gd name="connsiteX18" fmla="*/ 13100 w 54207"/>
                <a:gd name="connsiteY18" fmla="*/ 25410 h 43219"/>
                <a:gd name="connsiteX19" fmla="*/ 10982 w 54207"/>
                <a:gd name="connsiteY19" fmla="*/ 19563 h 43219"/>
                <a:gd name="connsiteX20" fmla="*/ 14850 w 54207"/>
                <a:gd name="connsiteY20" fmla="*/ 14366 h 43219"/>
                <a:gd name="connsiteX21" fmla="*/ 14887 w 54207"/>
                <a:gd name="connsiteY21" fmla="*/ 14229 h 43219"/>
                <a:gd name="connsiteX0" fmla="*/ 118554 w 4008582"/>
                <a:gd name="connsiteY0" fmla="*/ 892121 h 2134912"/>
                <a:gd name="connsiteX1" fmla="*/ 59277 w 4008582"/>
                <a:gd name="connsiteY1" fmla="*/ 951398 h 2134912"/>
                <a:gd name="connsiteX2" fmla="*/ 0 w 4008582"/>
                <a:gd name="connsiteY2" fmla="*/ 892121 h 2134912"/>
                <a:gd name="connsiteX3" fmla="*/ 59277 w 4008582"/>
                <a:gd name="connsiteY3" fmla="*/ 832844 h 2134912"/>
                <a:gd name="connsiteX4" fmla="*/ 118554 w 4008582"/>
                <a:gd name="connsiteY4" fmla="*/ 892121 h 2134912"/>
                <a:gd name="connsiteX0" fmla="*/ 392506 w 4008582"/>
                <a:gd name="connsiteY0" fmla="*/ 907455 h 2134912"/>
                <a:gd name="connsiteX1" fmla="*/ 273952 w 4008582"/>
                <a:gd name="connsiteY1" fmla="*/ 1026009 h 2134912"/>
                <a:gd name="connsiteX2" fmla="*/ 155398 w 4008582"/>
                <a:gd name="connsiteY2" fmla="*/ 907455 h 2134912"/>
                <a:gd name="connsiteX3" fmla="*/ 273952 w 4008582"/>
                <a:gd name="connsiteY3" fmla="*/ 788901 h 2134912"/>
                <a:gd name="connsiteX4" fmla="*/ 392506 w 4008582"/>
                <a:gd name="connsiteY4" fmla="*/ 907455 h 2134912"/>
                <a:gd name="connsiteX0" fmla="*/ 784711 w 4008582"/>
                <a:gd name="connsiteY0" fmla="*/ 931236 h 2134912"/>
                <a:gd name="connsiteX1" fmla="*/ 606880 w 4008582"/>
                <a:gd name="connsiteY1" fmla="*/ 1109067 h 2134912"/>
                <a:gd name="connsiteX2" fmla="*/ 429049 w 4008582"/>
                <a:gd name="connsiteY2" fmla="*/ 931236 h 2134912"/>
                <a:gd name="connsiteX3" fmla="*/ 606880 w 4008582"/>
                <a:gd name="connsiteY3" fmla="*/ 753405 h 2134912"/>
                <a:gd name="connsiteX4" fmla="*/ 784711 w 4008582"/>
                <a:gd name="connsiteY4" fmla="*/ 931236 h 2134912"/>
                <a:gd name="connsiteX0" fmla="*/ 15680 w 54207"/>
                <a:gd name="connsiteY0" fmla="*/ 26036 h 43219"/>
                <a:gd name="connsiteX1" fmla="*/ 13147 w 54207"/>
                <a:gd name="connsiteY1" fmla="*/ 25239 h 43219"/>
                <a:gd name="connsiteX2" fmla="*/ 17915 w 54207"/>
                <a:gd name="connsiteY2" fmla="*/ 34758 h 43219"/>
                <a:gd name="connsiteX3" fmla="*/ 16807 w 54207"/>
                <a:gd name="connsiteY3" fmla="*/ 35139 h 43219"/>
                <a:gd name="connsiteX4" fmla="*/ 27465 w 54207"/>
                <a:gd name="connsiteY4" fmla="*/ 38949 h 43219"/>
                <a:gd name="connsiteX5" fmla="*/ 26797 w 54207"/>
                <a:gd name="connsiteY5" fmla="*/ 37209 h 43219"/>
                <a:gd name="connsiteX6" fmla="*/ 39814 w 54207"/>
                <a:gd name="connsiteY6" fmla="*/ 34610 h 43219"/>
                <a:gd name="connsiteX7" fmla="*/ 39547 w 54207"/>
                <a:gd name="connsiteY7" fmla="*/ 36519 h 43219"/>
                <a:gd name="connsiteX8" fmla="*/ 45116 w 54207"/>
                <a:gd name="connsiteY8" fmla="*/ 22813 h 43219"/>
                <a:gd name="connsiteX9" fmla="*/ 48367 w 54207"/>
                <a:gd name="connsiteY9" fmla="*/ 29949 h 43219"/>
                <a:gd name="connsiteX10" fmla="*/ 52785 w 54207"/>
                <a:gd name="connsiteY10" fmla="*/ 15213 h 43219"/>
                <a:gd name="connsiteX11" fmla="*/ 51337 w 54207"/>
                <a:gd name="connsiteY11" fmla="*/ 17889 h 43219"/>
                <a:gd name="connsiteX12" fmla="*/ 49311 w 54207"/>
                <a:gd name="connsiteY12" fmla="*/ 5285 h 43219"/>
                <a:gd name="connsiteX13" fmla="*/ 49387 w 54207"/>
                <a:gd name="connsiteY13" fmla="*/ 6549 h 43219"/>
                <a:gd name="connsiteX0" fmla="*/ 14887 w 54207"/>
                <a:gd name="connsiteY0" fmla="*/ 14229 h 43219"/>
                <a:gd name="connsiteX1" fmla="*/ 16610 w 54207"/>
                <a:gd name="connsiteY1" fmla="*/ 6766 h 43219"/>
                <a:gd name="connsiteX2" fmla="*/ 24992 w 54207"/>
                <a:gd name="connsiteY2" fmla="*/ 5061 h 43219"/>
                <a:gd name="connsiteX3" fmla="*/ 33443 w 54207"/>
                <a:gd name="connsiteY3" fmla="*/ 3291 h 43219"/>
                <a:gd name="connsiteX4" fmla="*/ 36736 w 54207"/>
                <a:gd name="connsiteY4" fmla="*/ 59 h 43219"/>
                <a:gd name="connsiteX5" fmla="*/ 40820 w 54207"/>
                <a:gd name="connsiteY5" fmla="*/ 2340 h 43219"/>
                <a:gd name="connsiteX6" fmla="*/ 46450 w 54207"/>
                <a:gd name="connsiteY6" fmla="*/ 549 h 43219"/>
                <a:gd name="connsiteX7" fmla="*/ 49305 w 54207"/>
                <a:gd name="connsiteY7" fmla="*/ 5435 h 43219"/>
                <a:gd name="connsiteX8" fmla="*/ 52969 w 54207"/>
                <a:gd name="connsiteY8" fmla="*/ 10177 h 43219"/>
                <a:gd name="connsiteX9" fmla="*/ 52805 w 54207"/>
                <a:gd name="connsiteY9" fmla="*/ 15319 h 43219"/>
                <a:gd name="connsiteX10" fmla="*/ 54003 w 54207"/>
                <a:gd name="connsiteY10" fmla="*/ 23181 h 43219"/>
                <a:gd name="connsiteX11" fmla="*/ 48391 w 54207"/>
                <a:gd name="connsiteY11" fmla="*/ 30063 h 43219"/>
                <a:gd name="connsiteX12" fmla="*/ 46382 w 54207"/>
                <a:gd name="connsiteY12" fmla="*/ 35960 h 43219"/>
                <a:gd name="connsiteX13" fmla="*/ 39542 w 54207"/>
                <a:gd name="connsiteY13" fmla="*/ 36674 h 43219"/>
                <a:gd name="connsiteX14" fmla="*/ 34654 w 54207"/>
                <a:gd name="connsiteY14" fmla="*/ 42965 h 43219"/>
                <a:gd name="connsiteX15" fmla="*/ 27467 w 54207"/>
                <a:gd name="connsiteY15" fmla="*/ 39125 h 43219"/>
                <a:gd name="connsiteX16" fmla="*/ 16791 w 54207"/>
                <a:gd name="connsiteY16" fmla="*/ 35331 h 43219"/>
                <a:gd name="connsiteX17" fmla="*/ 12097 w 54207"/>
                <a:gd name="connsiteY17" fmla="*/ 31109 h 43219"/>
                <a:gd name="connsiteX18" fmla="*/ 13100 w 54207"/>
                <a:gd name="connsiteY18" fmla="*/ 25410 h 43219"/>
                <a:gd name="connsiteX19" fmla="*/ 10982 w 54207"/>
                <a:gd name="connsiteY19" fmla="*/ 19563 h 43219"/>
                <a:gd name="connsiteX20" fmla="*/ 14850 w 54207"/>
                <a:gd name="connsiteY20" fmla="*/ 14366 h 43219"/>
                <a:gd name="connsiteX21" fmla="*/ 14887 w 54207"/>
                <a:gd name="connsiteY21" fmla="*/ 14229 h 43219"/>
                <a:gd name="connsiteX0" fmla="*/ 118554 w 4008582"/>
                <a:gd name="connsiteY0" fmla="*/ 892121 h 2134912"/>
                <a:gd name="connsiteX1" fmla="*/ 59277 w 4008582"/>
                <a:gd name="connsiteY1" fmla="*/ 951398 h 2134912"/>
                <a:gd name="connsiteX2" fmla="*/ 0 w 4008582"/>
                <a:gd name="connsiteY2" fmla="*/ 892121 h 2134912"/>
                <a:gd name="connsiteX3" fmla="*/ 59277 w 4008582"/>
                <a:gd name="connsiteY3" fmla="*/ 832844 h 2134912"/>
                <a:gd name="connsiteX4" fmla="*/ 118554 w 4008582"/>
                <a:gd name="connsiteY4" fmla="*/ 892121 h 2134912"/>
                <a:gd name="connsiteX0" fmla="*/ 392506 w 4008582"/>
                <a:gd name="connsiteY0" fmla="*/ 907455 h 2134912"/>
                <a:gd name="connsiteX1" fmla="*/ 273952 w 4008582"/>
                <a:gd name="connsiteY1" fmla="*/ 1026009 h 2134912"/>
                <a:gd name="connsiteX2" fmla="*/ 155398 w 4008582"/>
                <a:gd name="connsiteY2" fmla="*/ 907455 h 2134912"/>
                <a:gd name="connsiteX3" fmla="*/ 273952 w 4008582"/>
                <a:gd name="connsiteY3" fmla="*/ 788901 h 2134912"/>
                <a:gd name="connsiteX4" fmla="*/ 392506 w 4008582"/>
                <a:gd name="connsiteY4" fmla="*/ 907455 h 2134912"/>
                <a:gd name="connsiteX0" fmla="*/ 784711 w 4008582"/>
                <a:gd name="connsiteY0" fmla="*/ 931236 h 2134912"/>
                <a:gd name="connsiteX1" fmla="*/ 606880 w 4008582"/>
                <a:gd name="connsiteY1" fmla="*/ 1109067 h 2134912"/>
                <a:gd name="connsiteX2" fmla="*/ 429049 w 4008582"/>
                <a:gd name="connsiteY2" fmla="*/ 931236 h 2134912"/>
                <a:gd name="connsiteX3" fmla="*/ 606880 w 4008582"/>
                <a:gd name="connsiteY3" fmla="*/ 753405 h 2134912"/>
                <a:gd name="connsiteX4" fmla="*/ 784711 w 4008582"/>
                <a:gd name="connsiteY4" fmla="*/ 931236 h 2134912"/>
                <a:gd name="connsiteX0" fmla="*/ 15680 w 54207"/>
                <a:gd name="connsiteY0" fmla="*/ 26036 h 43219"/>
                <a:gd name="connsiteX1" fmla="*/ 13147 w 54207"/>
                <a:gd name="connsiteY1" fmla="*/ 25239 h 43219"/>
                <a:gd name="connsiteX2" fmla="*/ 17915 w 54207"/>
                <a:gd name="connsiteY2" fmla="*/ 34758 h 43219"/>
                <a:gd name="connsiteX3" fmla="*/ 16807 w 54207"/>
                <a:gd name="connsiteY3" fmla="*/ 35139 h 43219"/>
                <a:gd name="connsiteX4" fmla="*/ 27465 w 54207"/>
                <a:gd name="connsiteY4" fmla="*/ 38949 h 43219"/>
                <a:gd name="connsiteX5" fmla="*/ 26797 w 54207"/>
                <a:gd name="connsiteY5" fmla="*/ 37209 h 43219"/>
                <a:gd name="connsiteX6" fmla="*/ 39814 w 54207"/>
                <a:gd name="connsiteY6" fmla="*/ 34610 h 43219"/>
                <a:gd name="connsiteX7" fmla="*/ 39547 w 54207"/>
                <a:gd name="connsiteY7" fmla="*/ 36519 h 43219"/>
                <a:gd name="connsiteX8" fmla="*/ 52785 w 54207"/>
                <a:gd name="connsiteY8" fmla="*/ 15213 h 43219"/>
                <a:gd name="connsiteX9" fmla="*/ 51337 w 54207"/>
                <a:gd name="connsiteY9" fmla="*/ 17889 h 43219"/>
                <a:gd name="connsiteX10" fmla="*/ 49311 w 54207"/>
                <a:gd name="connsiteY10" fmla="*/ 5285 h 43219"/>
                <a:gd name="connsiteX11" fmla="*/ 49387 w 54207"/>
                <a:gd name="connsiteY11" fmla="*/ 6549 h 43219"/>
                <a:gd name="connsiteX0" fmla="*/ 14887 w 54207"/>
                <a:gd name="connsiteY0" fmla="*/ 14229 h 43219"/>
                <a:gd name="connsiteX1" fmla="*/ 16610 w 54207"/>
                <a:gd name="connsiteY1" fmla="*/ 6766 h 43219"/>
                <a:gd name="connsiteX2" fmla="*/ 24992 w 54207"/>
                <a:gd name="connsiteY2" fmla="*/ 5061 h 43219"/>
                <a:gd name="connsiteX3" fmla="*/ 33443 w 54207"/>
                <a:gd name="connsiteY3" fmla="*/ 3291 h 43219"/>
                <a:gd name="connsiteX4" fmla="*/ 36736 w 54207"/>
                <a:gd name="connsiteY4" fmla="*/ 59 h 43219"/>
                <a:gd name="connsiteX5" fmla="*/ 40820 w 54207"/>
                <a:gd name="connsiteY5" fmla="*/ 2340 h 43219"/>
                <a:gd name="connsiteX6" fmla="*/ 46450 w 54207"/>
                <a:gd name="connsiteY6" fmla="*/ 549 h 43219"/>
                <a:gd name="connsiteX7" fmla="*/ 49305 w 54207"/>
                <a:gd name="connsiteY7" fmla="*/ 5435 h 43219"/>
                <a:gd name="connsiteX8" fmla="*/ 52969 w 54207"/>
                <a:gd name="connsiteY8" fmla="*/ 10177 h 43219"/>
                <a:gd name="connsiteX9" fmla="*/ 52805 w 54207"/>
                <a:gd name="connsiteY9" fmla="*/ 15319 h 43219"/>
                <a:gd name="connsiteX10" fmla="*/ 54003 w 54207"/>
                <a:gd name="connsiteY10" fmla="*/ 23181 h 43219"/>
                <a:gd name="connsiteX11" fmla="*/ 48391 w 54207"/>
                <a:gd name="connsiteY11" fmla="*/ 30063 h 43219"/>
                <a:gd name="connsiteX12" fmla="*/ 46382 w 54207"/>
                <a:gd name="connsiteY12" fmla="*/ 35960 h 43219"/>
                <a:gd name="connsiteX13" fmla="*/ 39542 w 54207"/>
                <a:gd name="connsiteY13" fmla="*/ 36674 h 43219"/>
                <a:gd name="connsiteX14" fmla="*/ 34654 w 54207"/>
                <a:gd name="connsiteY14" fmla="*/ 42965 h 43219"/>
                <a:gd name="connsiteX15" fmla="*/ 27467 w 54207"/>
                <a:gd name="connsiteY15" fmla="*/ 39125 h 43219"/>
                <a:gd name="connsiteX16" fmla="*/ 16791 w 54207"/>
                <a:gd name="connsiteY16" fmla="*/ 35331 h 43219"/>
                <a:gd name="connsiteX17" fmla="*/ 12097 w 54207"/>
                <a:gd name="connsiteY17" fmla="*/ 31109 h 43219"/>
                <a:gd name="connsiteX18" fmla="*/ 13100 w 54207"/>
                <a:gd name="connsiteY18" fmla="*/ 25410 h 43219"/>
                <a:gd name="connsiteX19" fmla="*/ 10982 w 54207"/>
                <a:gd name="connsiteY19" fmla="*/ 19563 h 43219"/>
                <a:gd name="connsiteX20" fmla="*/ 14850 w 54207"/>
                <a:gd name="connsiteY20" fmla="*/ 14366 h 43219"/>
                <a:gd name="connsiteX21" fmla="*/ 14887 w 54207"/>
                <a:gd name="connsiteY21" fmla="*/ 14229 h 43219"/>
                <a:gd name="connsiteX0" fmla="*/ 118554 w 4008582"/>
                <a:gd name="connsiteY0" fmla="*/ 892121 h 2134912"/>
                <a:gd name="connsiteX1" fmla="*/ 59277 w 4008582"/>
                <a:gd name="connsiteY1" fmla="*/ 951398 h 2134912"/>
                <a:gd name="connsiteX2" fmla="*/ 0 w 4008582"/>
                <a:gd name="connsiteY2" fmla="*/ 892121 h 2134912"/>
                <a:gd name="connsiteX3" fmla="*/ 59277 w 4008582"/>
                <a:gd name="connsiteY3" fmla="*/ 832844 h 2134912"/>
                <a:gd name="connsiteX4" fmla="*/ 118554 w 4008582"/>
                <a:gd name="connsiteY4" fmla="*/ 892121 h 2134912"/>
                <a:gd name="connsiteX0" fmla="*/ 392506 w 4008582"/>
                <a:gd name="connsiteY0" fmla="*/ 907455 h 2134912"/>
                <a:gd name="connsiteX1" fmla="*/ 273952 w 4008582"/>
                <a:gd name="connsiteY1" fmla="*/ 1026009 h 2134912"/>
                <a:gd name="connsiteX2" fmla="*/ 155398 w 4008582"/>
                <a:gd name="connsiteY2" fmla="*/ 907455 h 2134912"/>
                <a:gd name="connsiteX3" fmla="*/ 273952 w 4008582"/>
                <a:gd name="connsiteY3" fmla="*/ 788901 h 2134912"/>
                <a:gd name="connsiteX4" fmla="*/ 392506 w 4008582"/>
                <a:gd name="connsiteY4" fmla="*/ 907455 h 2134912"/>
                <a:gd name="connsiteX0" fmla="*/ 784711 w 4008582"/>
                <a:gd name="connsiteY0" fmla="*/ 931236 h 2134912"/>
                <a:gd name="connsiteX1" fmla="*/ 606880 w 4008582"/>
                <a:gd name="connsiteY1" fmla="*/ 1109067 h 2134912"/>
                <a:gd name="connsiteX2" fmla="*/ 429049 w 4008582"/>
                <a:gd name="connsiteY2" fmla="*/ 931236 h 2134912"/>
                <a:gd name="connsiteX3" fmla="*/ 606880 w 4008582"/>
                <a:gd name="connsiteY3" fmla="*/ 753405 h 2134912"/>
                <a:gd name="connsiteX4" fmla="*/ 784711 w 4008582"/>
                <a:gd name="connsiteY4" fmla="*/ 931236 h 2134912"/>
                <a:gd name="connsiteX0" fmla="*/ 15680 w 54207"/>
                <a:gd name="connsiteY0" fmla="*/ 26036 h 43219"/>
                <a:gd name="connsiteX1" fmla="*/ 13147 w 54207"/>
                <a:gd name="connsiteY1" fmla="*/ 25239 h 43219"/>
                <a:gd name="connsiteX2" fmla="*/ 17915 w 54207"/>
                <a:gd name="connsiteY2" fmla="*/ 34758 h 43219"/>
                <a:gd name="connsiteX3" fmla="*/ 16807 w 54207"/>
                <a:gd name="connsiteY3" fmla="*/ 35139 h 43219"/>
                <a:gd name="connsiteX4" fmla="*/ 27465 w 54207"/>
                <a:gd name="connsiteY4" fmla="*/ 38949 h 43219"/>
                <a:gd name="connsiteX5" fmla="*/ 26797 w 54207"/>
                <a:gd name="connsiteY5" fmla="*/ 37209 h 43219"/>
                <a:gd name="connsiteX6" fmla="*/ 39814 w 54207"/>
                <a:gd name="connsiteY6" fmla="*/ 34610 h 43219"/>
                <a:gd name="connsiteX7" fmla="*/ 39547 w 54207"/>
                <a:gd name="connsiteY7" fmla="*/ 36519 h 43219"/>
                <a:gd name="connsiteX8" fmla="*/ 49311 w 54207"/>
                <a:gd name="connsiteY8" fmla="*/ 5285 h 43219"/>
                <a:gd name="connsiteX9" fmla="*/ 49387 w 54207"/>
                <a:gd name="connsiteY9" fmla="*/ 6549 h 43219"/>
                <a:gd name="connsiteX0" fmla="*/ 14887 w 54207"/>
                <a:gd name="connsiteY0" fmla="*/ 14229 h 43219"/>
                <a:gd name="connsiteX1" fmla="*/ 16610 w 54207"/>
                <a:gd name="connsiteY1" fmla="*/ 6766 h 43219"/>
                <a:gd name="connsiteX2" fmla="*/ 24992 w 54207"/>
                <a:gd name="connsiteY2" fmla="*/ 5061 h 43219"/>
                <a:gd name="connsiteX3" fmla="*/ 33443 w 54207"/>
                <a:gd name="connsiteY3" fmla="*/ 3291 h 43219"/>
                <a:gd name="connsiteX4" fmla="*/ 36736 w 54207"/>
                <a:gd name="connsiteY4" fmla="*/ 59 h 43219"/>
                <a:gd name="connsiteX5" fmla="*/ 40820 w 54207"/>
                <a:gd name="connsiteY5" fmla="*/ 2340 h 43219"/>
                <a:gd name="connsiteX6" fmla="*/ 46450 w 54207"/>
                <a:gd name="connsiteY6" fmla="*/ 549 h 43219"/>
                <a:gd name="connsiteX7" fmla="*/ 49305 w 54207"/>
                <a:gd name="connsiteY7" fmla="*/ 5435 h 43219"/>
                <a:gd name="connsiteX8" fmla="*/ 52969 w 54207"/>
                <a:gd name="connsiteY8" fmla="*/ 10177 h 43219"/>
                <a:gd name="connsiteX9" fmla="*/ 52805 w 54207"/>
                <a:gd name="connsiteY9" fmla="*/ 15319 h 43219"/>
                <a:gd name="connsiteX10" fmla="*/ 54003 w 54207"/>
                <a:gd name="connsiteY10" fmla="*/ 23181 h 43219"/>
                <a:gd name="connsiteX11" fmla="*/ 48391 w 54207"/>
                <a:gd name="connsiteY11" fmla="*/ 30063 h 43219"/>
                <a:gd name="connsiteX12" fmla="*/ 46382 w 54207"/>
                <a:gd name="connsiteY12" fmla="*/ 35960 h 43219"/>
                <a:gd name="connsiteX13" fmla="*/ 39542 w 54207"/>
                <a:gd name="connsiteY13" fmla="*/ 36674 h 43219"/>
                <a:gd name="connsiteX14" fmla="*/ 34654 w 54207"/>
                <a:gd name="connsiteY14" fmla="*/ 42965 h 43219"/>
                <a:gd name="connsiteX15" fmla="*/ 27467 w 54207"/>
                <a:gd name="connsiteY15" fmla="*/ 39125 h 43219"/>
                <a:gd name="connsiteX16" fmla="*/ 16791 w 54207"/>
                <a:gd name="connsiteY16" fmla="*/ 35331 h 43219"/>
                <a:gd name="connsiteX17" fmla="*/ 12097 w 54207"/>
                <a:gd name="connsiteY17" fmla="*/ 31109 h 43219"/>
                <a:gd name="connsiteX18" fmla="*/ 13100 w 54207"/>
                <a:gd name="connsiteY18" fmla="*/ 25410 h 43219"/>
                <a:gd name="connsiteX19" fmla="*/ 10982 w 54207"/>
                <a:gd name="connsiteY19" fmla="*/ 19563 h 43219"/>
                <a:gd name="connsiteX20" fmla="*/ 14850 w 54207"/>
                <a:gd name="connsiteY20" fmla="*/ 14366 h 43219"/>
                <a:gd name="connsiteX21" fmla="*/ 14887 w 54207"/>
                <a:gd name="connsiteY21" fmla="*/ 14229 h 43219"/>
                <a:gd name="connsiteX0" fmla="*/ 118554 w 4008582"/>
                <a:gd name="connsiteY0" fmla="*/ 892121 h 2134912"/>
                <a:gd name="connsiteX1" fmla="*/ 59277 w 4008582"/>
                <a:gd name="connsiteY1" fmla="*/ 951398 h 2134912"/>
                <a:gd name="connsiteX2" fmla="*/ 0 w 4008582"/>
                <a:gd name="connsiteY2" fmla="*/ 892121 h 2134912"/>
                <a:gd name="connsiteX3" fmla="*/ 59277 w 4008582"/>
                <a:gd name="connsiteY3" fmla="*/ 832844 h 2134912"/>
                <a:gd name="connsiteX4" fmla="*/ 118554 w 4008582"/>
                <a:gd name="connsiteY4" fmla="*/ 892121 h 2134912"/>
                <a:gd name="connsiteX0" fmla="*/ 392506 w 4008582"/>
                <a:gd name="connsiteY0" fmla="*/ 907455 h 2134912"/>
                <a:gd name="connsiteX1" fmla="*/ 273952 w 4008582"/>
                <a:gd name="connsiteY1" fmla="*/ 1026009 h 2134912"/>
                <a:gd name="connsiteX2" fmla="*/ 155398 w 4008582"/>
                <a:gd name="connsiteY2" fmla="*/ 907455 h 2134912"/>
                <a:gd name="connsiteX3" fmla="*/ 273952 w 4008582"/>
                <a:gd name="connsiteY3" fmla="*/ 788901 h 2134912"/>
                <a:gd name="connsiteX4" fmla="*/ 392506 w 4008582"/>
                <a:gd name="connsiteY4" fmla="*/ 907455 h 2134912"/>
                <a:gd name="connsiteX0" fmla="*/ 784711 w 4008582"/>
                <a:gd name="connsiteY0" fmla="*/ 931236 h 2134912"/>
                <a:gd name="connsiteX1" fmla="*/ 606880 w 4008582"/>
                <a:gd name="connsiteY1" fmla="*/ 1109067 h 2134912"/>
                <a:gd name="connsiteX2" fmla="*/ 429049 w 4008582"/>
                <a:gd name="connsiteY2" fmla="*/ 931236 h 2134912"/>
                <a:gd name="connsiteX3" fmla="*/ 606880 w 4008582"/>
                <a:gd name="connsiteY3" fmla="*/ 753405 h 2134912"/>
                <a:gd name="connsiteX4" fmla="*/ 784711 w 4008582"/>
                <a:gd name="connsiteY4" fmla="*/ 931236 h 2134912"/>
                <a:gd name="connsiteX0" fmla="*/ 15680 w 54207"/>
                <a:gd name="connsiteY0" fmla="*/ 26036 h 43219"/>
                <a:gd name="connsiteX1" fmla="*/ 13147 w 54207"/>
                <a:gd name="connsiteY1" fmla="*/ 25239 h 43219"/>
                <a:gd name="connsiteX2" fmla="*/ 17915 w 54207"/>
                <a:gd name="connsiteY2" fmla="*/ 34758 h 43219"/>
                <a:gd name="connsiteX3" fmla="*/ 16807 w 54207"/>
                <a:gd name="connsiteY3" fmla="*/ 35139 h 43219"/>
                <a:gd name="connsiteX4" fmla="*/ 27465 w 54207"/>
                <a:gd name="connsiteY4" fmla="*/ 38949 h 43219"/>
                <a:gd name="connsiteX5" fmla="*/ 26797 w 54207"/>
                <a:gd name="connsiteY5" fmla="*/ 37209 h 43219"/>
                <a:gd name="connsiteX6" fmla="*/ 39814 w 54207"/>
                <a:gd name="connsiteY6" fmla="*/ 34610 h 43219"/>
                <a:gd name="connsiteX7" fmla="*/ 39547 w 54207"/>
                <a:gd name="connsiteY7" fmla="*/ 36519 h 43219"/>
                <a:gd name="connsiteX0" fmla="*/ 14887 w 54207"/>
                <a:gd name="connsiteY0" fmla="*/ 14229 h 43219"/>
                <a:gd name="connsiteX1" fmla="*/ 16610 w 54207"/>
                <a:gd name="connsiteY1" fmla="*/ 6766 h 43219"/>
                <a:gd name="connsiteX2" fmla="*/ 24992 w 54207"/>
                <a:gd name="connsiteY2" fmla="*/ 5061 h 43219"/>
                <a:gd name="connsiteX3" fmla="*/ 33443 w 54207"/>
                <a:gd name="connsiteY3" fmla="*/ 3291 h 43219"/>
                <a:gd name="connsiteX4" fmla="*/ 36736 w 54207"/>
                <a:gd name="connsiteY4" fmla="*/ 59 h 43219"/>
                <a:gd name="connsiteX5" fmla="*/ 40820 w 54207"/>
                <a:gd name="connsiteY5" fmla="*/ 2340 h 43219"/>
                <a:gd name="connsiteX6" fmla="*/ 46450 w 54207"/>
                <a:gd name="connsiteY6" fmla="*/ 549 h 43219"/>
                <a:gd name="connsiteX7" fmla="*/ 49305 w 54207"/>
                <a:gd name="connsiteY7" fmla="*/ 5435 h 43219"/>
                <a:gd name="connsiteX8" fmla="*/ 52969 w 54207"/>
                <a:gd name="connsiteY8" fmla="*/ 10177 h 43219"/>
                <a:gd name="connsiteX9" fmla="*/ 52805 w 54207"/>
                <a:gd name="connsiteY9" fmla="*/ 15319 h 43219"/>
                <a:gd name="connsiteX10" fmla="*/ 54003 w 54207"/>
                <a:gd name="connsiteY10" fmla="*/ 23181 h 43219"/>
                <a:gd name="connsiteX11" fmla="*/ 48391 w 54207"/>
                <a:gd name="connsiteY11" fmla="*/ 30063 h 43219"/>
                <a:gd name="connsiteX12" fmla="*/ 46382 w 54207"/>
                <a:gd name="connsiteY12" fmla="*/ 35960 h 43219"/>
                <a:gd name="connsiteX13" fmla="*/ 39542 w 54207"/>
                <a:gd name="connsiteY13" fmla="*/ 36674 h 43219"/>
                <a:gd name="connsiteX14" fmla="*/ 34654 w 54207"/>
                <a:gd name="connsiteY14" fmla="*/ 42965 h 43219"/>
                <a:gd name="connsiteX15" fmla="*/ 27467 w 54207"/>
                <a:gd name="connsiteY15" fmla="*/ 39125 h 43219"/>
                <a:gd name="connsiteX16" fmla="*/ 16791 w 54207"/>
                <a:gd name="connsiteY16" fmla="*/ 35331 h 43219"/>
                <a:gd name="connsiteX17" fmla="*/ 12097 w 54207"/>
                <a:gd name="connsiteY17" fmla="*/ 31109 h 43219"/>
                <a:gd name="connsiteX18" fmla="*/ 13100 w 54207"/>
                <a:gd name="connsiteY18" fmla="*/ 25410 h 43219"/>
                <a:gd name="connsiteX19" fmla="*/ 10982 w 54207"/>
                <a:gd name="connsiteY19" fmla="*/ 19563 h 43219"/>
                <a:gd name="connsiteX20" fmla="*/ 14850 w 54207"/>
                <a:gd name="connsiteY20" fmla="*/ 14366 h 43219"/>
                <a:gd name="connsiteX21" fmla="*/ 14887 w 54207"/>
                <a:gd name="connsiteY21" fmla="*/ 14229 h 43219"/>
                <a:gd name="connsiteX0" fmla="*/ 118554 w 4008582"/>
                <a:gd name="connsiteY0" fmla="*/ 892121 h 2134912"/>
                <a:gd name="connsiteX1" fmla="*/ 59277 w 4008582"/>
                <a:gd name="connsiteY1" fmla="*/ 951398 h 2134912"/>
                <a:gd name="connsiteX2" fmla="*/ 0 w 4008582"/>
                <a:gd name="connsiteY2" fmla="*/ 892121 h 2134912"/>
                <a:gd name="connsiteX3" fmla="*/ 59277 w 4008582"/>
                <a:gd name="connsiteY3" fmla="*/ 832844 h 2134912"/>
                <a:gd name="connsiteX4" fmla="*/ 118554 w 4008582"/>
                <a:gd name="connsiteY4" fmla="*/ 892121 h 2134912"/>
                <a:gd name="connsiteX0" fmla="*/ 392506 w 4008582"/>
                <a:gd name="connsiteY0" fmla="*/ 907455 h 2134912"/>
                <a:gd name="connsiteX1" fmla="*/ 273952 w 4008582"/>
                <a:gd name="connsiteY1" fmla="*/ 1026009 h 2134912"/>
                <a:gd name="connsiteX2" fmla="*/ 155398 w 4008582"/>
                <a:gd name="connsiteY2" fmla="*/ 907455 h 2134912"/>
                <a:gd name="connsiteX3" fmla="*/ 273952 w 4008582"/>
                <a:gd name="connsiteY3" fmla="*/ 788901 h 2134912"/>
                <a:gd name="connsiteX4" fmla="*/ 392506 w 4008582"/>
                <a:gd name="connsiteY4" fmla="*/ 907455 h 2134912"/>
                <a:gd name="connsiteX0" fmla="*/ 784711 w 4008582"/>
                <a:gd name="connsiteY0" fmla="*/ 931236 h 2134912"/>
                <a:gd name="connsiteX1" fmla="*/ 606880 w 4008582"/>
                <a:gd name="connsiteY1" fmla="*/ 1109067 h 2134912"/>
                <a:gd name="connsiteX2" fmla="*/ 429049 w 4008582"/>
                <a:gd name="connsiteY2" fmla="*/ 931236 h 2134912"/>
                <a:gd name="connsiteX3" fmla="*/ 606880 w 4008582"/>
                <a:gd name="connsiteY3" fmla="*/ 753405 h 2134912"/>
                <a:gd name="connsiteX4" fmla="*/ 784711 w 4008582"/>
                <a:gd name="connsiteY4" fmla="*/ 931236 h 2134912"/>
                <a:gd name="connsiteX0" fmla="*/ 15680 w 54207"/>
                <a:gd name="connsiteY0" fmla="*/ 26036 h 43219"/>
                <a:gd name="connsiteX1" fmla="*/ 13147 w 54207"/>
                <a:gd name="connsiteY1" fmla="*/ 25239 h 43219"/>
                <a:gd name="connsiteX2" fmla="*/ 17915 w 54207"/>
                <a:gd name="connsiteY2" fmla="*/ 34758 h 43219"/>
                <a:gd name="connsiteX3" fmla="*/ 16807 w 54207"/>
                <a:gd name="connsiteY3" fmla="*/ 35139 h 43219"/>
                <a:gd name="connsiteX4" fmla="*/ 27465 w 54207"/>
                <a:gd name="connsiteY4" fmla="*/ 38949 h 43219"/>
                <a:gd name="connsiteX5" fmla="*/ 26797 w 54207"/>
                <a:gd name="connsiteY5" fmla="*/ 37209 h 43219"/>
                <a:gd name="connsiteX0" fmla="*/ 14887 w 54207"/>
                <a:gd name="connsiteY0" fmla="*/ 14229 h 43219"/>
                <a:gd name="connsiteX1" fmla="*/ 16610 w 54207"/>
                <a:gd name="connsiteY1" fmla="*/ 6766 h 43219"/>
                <a:gd name="connsiteX2" fmla="*/ 24992 w 54207"/>
                <a:gd name="connsiteY2" fmla="*/ 5061 h 43219"/>
                <a:gd name="connsiteX3" fmla="*/ 33443 w 54207"/>
                <a:gd name="connsiteY3" fmla="*/ 3291 h 43219"/>
                <a:gd name="connsiteX4" fmla="*/ 36736 w 54207"/>
                <a:gd name="connsiteY4" fmla="*/ 59 h 43219"/>
                <a:gd name="connsiteX5" fmla="*/ 40820 w 54207"/>
                <a:gd name="connsiteY5" fmla="*/ 2340 h 43219"/>
                <a:gd name="connsiteX6" fmla="*/ 46450 w 54207"/>
                <a:gd name="connsiteY6" fmla="*/ 549 h 43219"/>
                <a:gd name="connsiteX7" fmla="*/ 49305 w 54207"/>
                <a:gd name="connsiteY7" fmla="*/ 5435 h 43219"/>
                <a:gd name="connsiteX8" fmla="*/ 52969 w 54207"/>
                <a:gd name="connsiteY8" fmla="*/ 10177 h 43219"/>
                <a:gd name="connsiteX9" fmla="*/ 52805 w 54207"/>
                <a:gd name="connsiteY9" fmla="*/ 15319 h 43219"/>
                <a:gd name="connsiteX10" fmla="*/ 54003 w 54207"/>
                <a:gd name="connsiteY10" fmla="*/ 23181 h 43219"/>
                <a:gd name="connsiteX11" fmla="*/ 48391 w 54207"/>
                <a:gd name="connsiteY11" fmla="*/ 30063 h 43219"/>
                <a:gd name="connsiteX12" fmla="*/ 46382 w 54207"/>
                <a:gd name="connsiteY12" fmla="*/ 35960 h 43219"/>
                <a:gd name="connsiteX13" fmla="*/ 39542 w 54207"/>
                <a:gd name="connsiteY13" fmla="*/ 36674 h 43219"/>
                <a:gd name="connsiteX14" fmla="*/ 34654 w 54207"/>
                <a:gd name="connsiteY14" fmla="*/ 42965 h 43219"/>
                <a:gd name="connsiteX15" fmla="*/ 27467 w 54207"/>
                <a:gd name="connsiteY15" fmla="*/ 39125 h 43219"/>
                <a:gd name="connsiteX16" fmla="*/ 16791 w 54207"/>
                <a:gd name="connsiteY16" fmla="*/ 35331 h 43219"/>
                <a:gd name="connsiteX17" fmla="*/ 12097 w 54207"/>
                <a:gd name="connsiteY17" fmla="*/ 31109 h 43219"/>
                <a:gd name="connsiteX18" fmla="*/ 13100 w 54207"/>
                <a:gd name="connsiteY18" fmla="*/ 25410 h 43219"/>
                <a:gd name="connsiteX19" fmla="*/ 10982 w 54207"/>
                <a:gd name="connsiteY19" fmla="*/ 19563 h 43219"/>
                <a:gd name="connsiteX20" fmla="*/ 14850 w 54207"/>
                <a:gd name="connsiteY20" fmla="*/ 14366 h 43219"/>
                <a:gd name="connsiteX21" fmla="*/ 14887 w 54207"/>
                <a:gd name="connsiteY21" fmla="*/ 14229 h 43219"/>
                <a:gd name="connsiteX0" fmla="*/ 118554 w 4008582"/>
                <a:gd name="connsiteY0" fmla="*/ 892121 h 2134912"/>
                <a:gd name="connsiteX1" fmla="*/ 59277 w 4008582"/>
                <a:gd name="connsiteY1" fmla="*/ 951398 h 2134912"/>
                <a:gd name="connsiteX2" fmla="*/ 0 w 4008582"/>
                <a:gd name="connsiteY2" fmla="*/ 892121 h 2134912"/>
                <a:gd name="connsiteX3" fmla="*/ 59277 w 4008582"/>
                <a:gd name="connsiteY3" fmla="*/ 832844 h 2134912"/>
                <a:gd name="connsiteX4" fmla="*/ 118554 w 4008582"/>
                <a:gd name="connsiteY4" fmla="*/ 892121 h 2134912"/>
                <a:gd name="connsiteX0" fmla="*/ 392506 w 4008582"/>
                <a:gd name="connsiteY0" fmla="*/ 907455 h 2134912"/>
                <a:gd name="connsiteX1" fmla="*/ 273952 w 4008582"/>
                <a:gd name="connsiteY1" fmla="*/ 1026009 h 2134912"/>
                <a:gd name="connsiteX2" fmla="*/ 155398 w 4008582"/>
                <a:gd name="connsiteY2" fmla="*/ 907455 h 2134912"/>
                <a:gd name="connsiteX3" fmla="*/ 273952 w 4008582"/>
                <a:gd name="connsiteY3" fmla="*/ 788901 h 2134912"/>
                <a:gd name="connsiteX4" fmla="*/ 392506 w 4008582"/>
                <a:gd name="connsiteY4" fmla="*/ 907455 h 2134912"/>
                <a:gd name="connsiteX0" fmla="*/ 784711 w 4008582"/>
                <a:gd name="connsiteY0" fmla="*/ 931236 h 2134912"/>
                <a:gd name="connsiteX1" fmla="*/ 606880 w 4008582"/>
                <a:gd name="connsiteY1" fmla="*/ 1109067 h 2134912"/>
                <a:gd name="connsiteX2" fmla="*/ 429049 w 4008582"/>
                <a:gd name="connsiteY2" fmla="*/ 931236 h 2134912"/>
                <a:gd name="connsiteX3" fmla="*/ 606880 w 4008582"/>
                <a:gd name="connsiteY3" fmla="*/ 753405 h 2134912"/>
                <a:gd name="connsiteX4" fmla="*/ 784711 w 4008582"/>
                <a:gd name="connsiteY4" fmla="*/ 931236 h 2134912"/>
                <a:gd name="connsiteX0" fmla="*/ 15680 w 54207"/>
                <a:gd name="connsiteY0" fmla="*/ 26036 h 43219"/>
                <a:gd name="connsiteX1" fmla="*/ 13147 w 54207"/>
                <a:gd name="connsiteY1" fmla="*/ 25239 h 43219"/>
                <a:gd name="connsiteX2" fmla="*/ 17915 w 54207"/>
                <a:gd name="connsiteY2" fmla="*/ 34758 h 43219"/>
                <a:gd name="connsiteX3" fmla="*/ 16807 w 54207"/>
                <a:gd name="connsiteY3" fmla="*/ 35139 h 43219"/>
                <a:gd name="connsiteX0" fmla="*/ 14887 w 54207"/>
                <a:gd name="connsiteY0" fmla="*/ 14229 h 43219"/>
                <a:gd name="connsiteX1" fmla="*/ 16610 w 54207"/>
                <a:gd name="connsiteY1" fmla="*/ 6766 h 43219"/>
                <a:gd name="connsiteX2" fmla="*/ 24992 w 54207"/>
                <a:gd name="connsiteY2" fmla="*/ 5061 h 43219"/>
                <a:gd name="connsiteX3" fmla="*/ 33443 w 54207"/>
                <a:gd name="connsiteY3" fmla="*/ 3291 h 43219"/>
                <a:gd name="connsiteX4" fmla="*/ 36736 w 54207"/>
                <a:gd name="connsiteY4" fmla="*/ 59 h 43219"/>
                <a:gd name="connsiteX5" fmla="*/ 40820 w 54207"/>
                <a:gd name="connsiteY5" fmla="*/ 2340 h 43219"/>
                <a:gd name="connsiteX6" fmla="*/ 46450 w 54207"/>
                <a:gd name="connsiteY6" fmla="*/ 549 h 43219"/>
                <a:gd name="connsiteX7" fmla="*/ 49305 w 54207"/>
                <a:gd name="connsiteY7" fmla="*/ 5435 h 43219"/>
                <a:gd name="connsiteX8" fmla="*/ 52969 w 54207"/>
                <a:gd name="connsiteY8" fmla="*/ 10177 h 43219"/>
                <a:gd name="connsiteX9" fmla="*/ 52805 w 54207"/>
                <a:gd name="connsiteY9" fmla="*/ 15319 h 43219"/>
                <a:gd name="connsiteX10" fmla="*/ 54003 w 54207"/>
                <a:gd name="connsiteY10" fmla="*/ 23181 h 43219"/>
                <a:gd name="connsiteX11" fmla="*/ 48391 w 54207"/>
                <a:gd name="connsiteY11" fmla="*/ 30063 h 43219"/>
                <a:gd name="connsiteX12" fmla="*/ 46382 w 54207"/>
                <a:gd name="connsiteY12" fmla="*/ 35960 h 43219"/>
                <a:gd name="connsiteX13" fmla="*/ 39542 w 54207"/>
                <a:gd name="connsiteY13" fmla="*/ 36674 h 43219"/>
                <a:gd name="connsiteX14" fmla="*/ 34654 w 54207"/>
                <a:gd name="connsiteY14" fmla="*/ 42965 h 43219"/>
                <a:gd name="connsiteX15" fmla="*/ 27467 w 54207"/>
                <a:gd name="connsiteY15" fmla="*/ 39125 h 43219"/>
                <a:gd name="connsiteX16" fmla="*/ 16791 w 54207"/>
                <a:gd name="connsiteY16" fmla="*/ 35331 h 43219"/>
                <a:gd name="connsiteX17" fmla="*/ 12097 w 54207"/>
                <a:gd name="connsiteY17" fmla="*/ 31109 h 43219"/>
                <a:gd name="connsiteX18" fmla="*/ 13100 w 54207"/>
                <a:gd name="connsiteY18" fmla="*/ 25410 h 43219"/>
                <a:gd name="connsiteX19" fmla="*/ 10982 w 54207"/>
                <a:gd name="connsiteY19" fmla="*/ 19563 h 43219"/>
                <a:gd name="connsiteX20" fmla="*/ 14850 w 54207"/>
                <a:gd name="connsiteY20" fmla="*/ 14366 h 43219"/>
                <a:gd name="connsiteX21" fmla="*/ 14887 w 54207"/>
                <a:gd name="connsiteY21" fmla="*/ 14229 h 43219"/>
                <a:gd name="connsiteX0" fmla="*/ 118554 w 4008582"/>
                <a:gd name="connsiteY0" fmla="*/ 892121 h 2134912"/>
                <a:gd name="connsiteX1" fmla="*/ 59277 w 4008582"/>
                <a:gd name="connsiteY1" fmla="*/ 951398 h 2134912"/>
                <a:gd name="connsiteX2" fmla="*/ 0 w 4008582"/>
                <a:gd name="connsiteY2" fmla="*/ 892121 h 2134912"/>
                <a:gd name="connsiteX3" fmla="*/ 59277 w 4008582"/>
                <a:gd name="connsiteY3" fmla="*/ 832844 h 2134912"/>
                <a:gd name="connsiteX4" fmla="*/ 118554 w 4008582"/>
                <a:gd name="connsiteY4" fmla="*/ 892121 h 2134912"/>
                <a:gd name="connsiteX0" fmla="*/ 392506 w 4008582"/>
                <a:gd name="connsiteY0" fmla="*/ 907455 h 2134912"/>
                <a:gd name="connsiteX1" fmla="*/ 273952 w 4008582"/>
                <a:gd name="connsiteY1" fmla="*/ 1026009 h 2134912"/>
                <a:gd name="connsiteX2" fmla="*/ 155398 w 4008582"/>
                <a:gd name="connsiteY2" fmla="*/ 907455 h 2134912"/>
                <a:gd name="connsiteX3" fmla="*/ 273952 w 4008582"/>
                <a:gd name="connsiteY3" fmla="*/ 788901 h 2134912"/>
                <a:gd name="connsiteX4" fmla="*/ 392506 w 4008582"/>
                <a:gd name="connsiteY4" fmla="*/ 907455 h 2134912"/>
                <a:gd name="connsiteX0" fmla="*/ 784711 w 4008582"/>
                <a:gd name="connsiteY0" fmla="*/ 931236 h 2134912"/>
                <a:gd name="connsiteX1" fmla="*/ 606880 w 4008582"/>
                <a:gd name="connsiteY1" fmla="*/ 1109067 h 2134912"/>
                <a:gd name="connsiteX2" fmla="*/ 429049 w 4008582"/>
                <a:gd name="connsiteY2" fmla="*/ 931236 h 2134912"/>
                <a:gd name="connsiteX3" fmla="*/ 606880 w 4008582"/>
                <a:gd name="connsiteY3" fmla="*/ 753405 h 2134912"/>
                <a:gd name="connsiteX4" fmla="*/ 784711 w 4008582"/>
                <a:gd name="connsiteY4" fmla="*/ 931236 h 2134912"/>
                <a:gd name="connsiteX0" fmla="*/ 15680 w 54207"/>
                <a:gd name="connsiteY0" fmla="*/ 26036 h 43219"/>
                <a:gd name="connsiteX1" fmla="*/ 13147 w 54207"/>
                <a:gd name="connsiteY1" fmla="*/ 25239 h 43219"/>
                <a:gd name="connsiteX0" fmla="*/ 14887 w 54207"/>
                <a:gd name="connsiteY0" fmla="*/ 14229 h 43219"/>
                <a:gd name="connsiteX1" fmla="*/ 16610 w 54207"/>
                <a:gd name="connsiteY1" fmla="*/ 6766 h 43219"/>
                <a:gd name="connsiteX2" fmla="*/ 24992 w 54207"/>
                <a:gd name="connsiteY2" fmla="*/ 5061 h 43219"/>
                <a:gd name="connsiteX3" fmla="*/ 33443 w 54207"/>
                <a:gd name="connsiteY3" fmla="*/ 3291 h 43219"/>
                <a:gd name="connsiteX4" fmla="*/ 36736 w 54207"/>
                <a:gd name="connsiteY4" fmla="*/ 59 h 43219"/>
                <a:gd name="connsiteX5" fmla="*/ 40820 w 54207"/>
                <a:gd name="connsiteY5" fmla="*/ 2340 h 43219"/>
                <a:gd name="connsiteX6" fmla="*/ 46450 w 54207"/>
                <a:gd name="connsiteY6" fmla="*/ 549 h 43219"/>
                <a:gd name="connsiteX7" fmla="*/ 49305 w 54207"/>
                <a:gd name="connsiteY7" fmla="*/ 5435 h 43219"/>
                <a:gd name="connsiteX8" fmla="*/ 52969 w 54207"/>
                <a:gd name="connsiteY8" fmla="*/ 10177 h 43219"/>
                <a:gd name="connsiteX9" fmla="*/ 52805 w 54207"/>
                <a:gd name="connsiteY9" fmla="*/ 15319 h 43219"/>
                <a:gd name="connsiteX10" fmla="*/ 54003 w 54207"/>
                <a:gd name="connsiteY10" fmla="*/ 23181 h 43219"/>
                <a:gd name="connsiteX11" fmla="*/ 48391 w 54207"/>
                <a:gd name="connsiteY11" fmla="*/ 30063 h 43219"/>
                <a:gd name="connsiteX12" fmla="*/ 46382 w 54207"/>
                <a:gd name="connsiteY12" fmla="*/ 35960 h 43219"/>
                <a:gd name="connsiteX13" fmla="*/ 39542 w 54207"/>
                <a:gd name="connsiteY13" fmla="*/ 36674 h 43219"/>
                <a:gd name="connsiteX14" fmla="*/ 34654 w 54207"/>
                <a:gd name="connsiteY14" fmla="*/ 42965 h 43219"/>
                <a:gd name="connsiteX15" fmla="*/ 27467 w 54207"/>
                <a:gd name="connsiteY15" fmla="*/ 39125 h 43219"/>
                <a:gd name="connsiteX16" fmla="*/ 16791 w 54207"/>
                <a:gd name="connsiteY16" fmla="*/ 35331 h 43219"/>
                <a:gd name="connsiteX17" fmla="*/ 12097 w 54207"/>
                <a:gd name="connsiteY17" fmla="*/ 31109 h 43219"/>
                <a:gd name="connsiteX18" fmla="*/ 13100 w 54207"/>
                <a:gd name="connsiteY18" fmla="*/ 25410 h 43219"/>
                <a:gd name="connsiteX19" fmla="*/ 10982 w 54207"/>
                <a:gd name="connsiteY19" fmla="*/ 19563 h 43219"/>
                <a:gd name="connsiteX20" fmla="*/ 14850 w 54207"/>
                <a:gd name="connsiteY20" fmla="*/ 14366 h 43219"/>
                <a:gd name="connsiteX21" fmla="*/ 14887 w 54207"/>
                <a:gd name="connsiteY21" fmla="*/ 14229 h 43219"/>
                <a:gd name="connsiteX0" fmla="*/ 118554 w 4008582"/>
                <a:gd name="connsiteY0" fmla="*/ 892121 h 2134912"/>
                <a:gd name="connsiteX1" fmla="*/ 59277 w 4008582"/>
                <a:gd name="connsiteY1" fmla="*/ 951398 h 2134912"/>
                <a:gd name="connsiteX2" fmla="*/ 0 w 4008582"/>
                <a:gd name="connsiteY2" fmla="*/ 892121 h 2134912"/>
                <a:gd name="connsiteX3" fmla="*/ 59277 w 4008582"/>
                <a:gd name="connsiteY3" fmla="*/ 832844 h 2134912"/>
                <a:gd name="connsiteX4" fmla="*/ 118554 w 4008582"/>
                <a:gd name="connsiteY4" fmla="*/ 892121 h 2134912"/>
                <a:gd name="connsiteX0" fmla="*/ 392506 w 4008582"/>
                <a:gd name="connsiteY0" fmla="*/ 907455 h 2134912"/>
                <a:gd name="connsiteX1" fmla="*/ 273952 w 4008582"/>
                <a:gd name="connsiteY1" fmla="*/ 1026009 h 2134912"/>
                <a:gd name="connsiteX2" fmla="*/ 155398 w 4008582"/>
                <a:gd name="connsiteY2" fmla="*/ 907455 h 2134912"/>
                <a:gd name="connsiteX3" fmla="*/ 273952 w 4008582"/>
                <a:gd name="connsiteY3" fmla="*/ 788901 h 2134912"/>
                <a:gd name="connsiteX4" fmla="*/ 392506 w 4008582"/>
                <a:gd name="connsiteY4" fmla="*/ 907455 h 2134912"/>
                <a:gd name="connsiteX0" fmla="*/ 784711 w 4008582"/>
                <a:gd name="connsiteY0" fmla="*/ 931236 h 2134912"/>
                <a:gd name="connsiteX1" fmla="*/ 606880 w 4008582"/>
                <a:gd name="connsiteY1" fmla="*/ 1109067 h 2134912"/>
                <a:gd name="connsiteX2" fmla="*/ 429049 w 4008582"/>
                <a:gd name="connsiteY2" fmla="*/ 931236 h 2134912"/>
                <a:gd name="connsiteX3" fmla="*/ 606880 w 4008582"/>
                <a:gd name="connsiteY3" fmla="*/ 753405 h 2134912"/>
                <a:gd name="connsiteX4" fmla="*/ 784711 w 4008582"/>
                <a:gd name="connsiteY4" fmla="*/ 931236 h 2134912"/>
                <a:gd name="connsiteX0" fmla="*/ 13246 w 54207"/>
                <a:gd name="connsiteY0" fmla="*/ 25319 h 43219"/>
                <a:gd name="connsiteX1" fmla="*/ 13147 w 54207"/>
                <a:gd name="connsiteY1" fmla="*/ 25239 h 43219"/>
              </a:gdLst>
              <a:ahLst/>
              <a:cxnLst>
                <a:cxn ang="0">
                  <a:pos x="connsiteX0" y="connsiteY0"/>
                </a:cxn>
                <a:cxn ang="0">
                  <a:pos x="connsiteX1" y="connsiteY1"/>
                </a:cxn>
              </a:cxnLst>
              <a:rect l="l" t="t" r="r" b="b"/>
              <a:pathLst>
                <a:path w="54207" h="43219">
                  <a:moveTo>
                    <a:pt x="14887" y="14229"/>
                  </a:moveTo>
                  <a:cubicBezTo>
                    <a:pt x="14616" y="11516"/>
                    <a:pt x="15248" y="8780"/>
                    <a:pt x="16610" y="6766"/>
                  </a:cubicBezTo>
                  <a:cubicBezTo>
                    <a:pt x="18762" y="3585"/>
                    <a:pt x="22251" y="2876"/>
                    <a:pt x="24992" y="5061"/>
                  </a:cubicBezTo>
                  <a:cubicBezTo>
                    <a:pt x="26665" y="768"/>
                    <a:pt x="30901" y="-119"/>
                    <a:pt x="33443" y="3291"/>
                  </a:cubicBezTo>
                  <a:cubicBezTo>
                    <a:pt x="34084" y="1542"/>
                    <a:pt x="35315" y="333"/>
                    <a:pt x="36736" y="59"/>
                  </a:cubicBezTo>
                  <a:cubicBezTo>
                    <a:pt x="38300" y="-243"/>
                    <a:pt x="39862" y="629"/>
                    <a:pt x="40820" y="2340"/>
                  </a:cubicBezTo>
                  <a:cubicBezTo>
                    <a:pt x="42202" y="126"/>
                    <a:pt x="44488" y="-601"/>
                    <a:pt x="46450" y="549"/>
                  </a:cubicBezTo>
                  <a:cubicBezTo>
                    <a:pt x="47945" y="1425"/>
                    <a:pt x="49017" y="3259"/>
                    <a:pt x="49305" y="5435"/>
                  </a:cubicBezTo>
                  <a:cubicBezTo>
                    <a:pt x="51033" y="6077"/>
                    <a:pt x="52409" y="7857"/>
                    <a:pt x="52969" y="10177"/>
                  </a:cubicBezTo>
                  <a:cubicBezTo>
                    <a:pt x="53376" y="11861"/>
                    <a:pt x="53318" y="13690"/>
                    <a:pt x="52805" y="15319"/>
                  </a:cubicBezTo>
                  <a:cubicBezTo>
                    <a:pt x="54066" y="17553"/>
                    <a:pt x="54507" y="20449"/>
                    <a:pt x="54003" y="23181"/>
                  </a:cubicBezTo>
                  <a:cubicBezTo>
                    <a:pt x="53333" y="26813"/>
                    <a:pt x="51115" y="29533"/>
                    <a:pt x="48391" y="30063"/>
                  </a:cubicBezTo>
                  <a:cubicBezTo>
                    <a:pt x="48378" y="32330"/>
                    <a:pt x="47645" y="34480"/>
                    <a:pt x="46382" y="35960"/>
                  </a:cubicBezTo>
                  <a:cubicBezTo>
                    <a:pt x="44463" y="38209"/>
                    <a:pt x="41691" y="38498"/>
                    <a:pt x="39542" y="36674"/>
                  </a:cubicBezTo>
                  <a:cubicBezTo>
                    <a:pt x="38847" y="39807"/>
                    <a:pt x="36986" y="42202"/>
                    <a:pt x="34654" y="42965"/>
                  </a:cubicBezTo>
                  <a:cubicBezTo>
                    <a:pt x="31906" y="43864"/>
                    <a:pt x="29038" y="42332"/>
                    <a:pt x="27467" y="39125"/>
                  </a:cubicBezTo>
                  <a:cubicBezTo>
                    <a:pt x="23759" y="42169"/>
                    <a:pt x="18943" y="40458"/>
                    <a:pt x="16791" y="35331"/>
                  </a:cubicBezTo>
                  <a:cubicBezTo>
                    <a:pt x="14677" y="35668"/>
                    <a:pt x="12692" y="33883"/>
                    <a:pt x="12097" y="31109"/>
                  </a:cubicBezTo>
                  <a:cubicBezTo>
                    <a:pt x="11666" y="29102"/>
                    <a:pt x="12047" y="26936"/>
                    <a:pt x="13100" y="25410"/>
                  </a:cubicBezTo>
                  <a:cubicBezTo>
                    <a:pt x="11606" y="24213"/>
                    <a:pt x="10774" y="21916"/>
                    <a:pt x="10982" y="19563"/>
                  </a:cubicBezTo>
                  <a:cubicBezTo>
                    <a:pt x="11226" y="16808"/>
                    <a:pt x="12832" y="14650"/>
                    <a:pt x="14850" y="14366"/>
                  </a:cubicBezTo>
                  <a:cubicBezTo>
                    <a:pt x="14862" y="14320"/>
                    <a:pt x="14875" y="14275"/>
                    <a:pt x="14887" y="14229"/>
                  </a:cubicBezTo>
                  <a:close/>
                </a:path>
                <a:path w="4008582" h="2134912">
                  <a:moveTo>
                    <a:pt x="118554" y="892121"/>
                  </a:moveTo>
                  <a:cubicBezTo>
                    <a:pt x="118554" y="924859"/>
                    <a:pt x="92015" y="951398"/>
                    <a:pt x="59277" y="951398"/>
                  </a:cubicBezTo>
                  <a:cubicBezTo>
                    <a:pt x="26539" y="951398"/>
                    <a:pt x="0" y="924859"/>
                    <a:pt x="0" y="892121"/>
                  </a:cubicBezTo>
                  <a:cubicBezTo>
                    <a:pt x="0" y="859383"/>
                    <a:pt x="26539" y="832844"/>
                    <a:pt x="59277" y="832844"/>
                  </a:cubicBezTo>
                  <a:cubicBezTo>
                    <a:pt x="92015" y="832844"/>
                    <a:pt x="118554" y="859383"/>
                    <a:pt x="118554" y="892121"/>
                  </a:cubicBezTo>
                  <a:close/>
                </a:path>
                <a:path w="4008582" h="2134912">
                  <a:moveTo>
                    <a:pt x="392506" y="907455"/>
                  </a:moveTo>
                  <a:cubicBezTo>
                    <a:pt x="392506" y="972931"/>
                    <a:pt x="339428" y="1026009"/>
                    <a:pt x="273952" y="1026009"/>
                  </a:cubicBezTo>
                  <a:cubicBezTo>
                    <a:pt x="208476" y="1026009"/>
                    <a:pt x="155398" y="972931"/>
                    <a:pt x="155398" y="907455"/>
                  </a:cubicBezTo>
                  <a:cubicBezTo>
                    <a:pt x="155398" y="841979"/>
                    <a:pt x="208476" y="788901"/>
                    <a:pt x="273952" y="788901"/>
                  </a:cubicBezTo>
                  <a:cubicBezTo>
                    <a:pt x="339428" y="788901"/>
                    <a:pt x="392506" y="841979"/>
                    <a:pt x="392506" y="907455"/>
                  </a:cubicBezTo>
                  <a:close/>
                </a:path>
                <a:path w="4008582" h="2134912">
                  <a:moveTo>
                    <a:pt x="784711" y="931236"/>
                  </a:moveTo>
                  <a:cubicBezTo>
                    <a:pt x="784711" y="1029449"/>
                    <a:pt x="705093" y="1109067"/>
                    <a:pt x="606880" y="1109067"/>
                  </a:cubicBezTo>
                  <a:cubicBezTo>
                    <a:pt x="508667" y="1109067"/>
                    <a:pt x="429049" y="1029449"/>
                    <a:pt x="429049" y="931236"/>
                  </a:cubicBezTo>
                  <a:cubicBezTo>
                    <a:pt x="429049" y="833023"/>
                    <a:pt x="508667" y="753405"/>
                    <a:pt x="606880" y="753405"/>
                  </a:cubicBezTo>
                  <a:cubicBezTo>
                    <a:pt x="705093" y="753405"/>
                    <a:pt x="784711" y="833023"/>
                    <a:pt x="784711" y="931236"/>
                  </a:cubicBezTo>
                  <a:close/>
                </a:path>
                <a:path w="54207" h="43219" fill="none" extrusionOk="0">
                  <a:moveTo>
                    <a:pt x="13246" y="25319"/>
                  </a:moveTo>
                  <a:cubicBezTo>
                    <a:pt x="12362" y="25413"/>
                    <a:pt x="13912" y="25852"/>
                    <a:pt x="13147" y="25239"/>
                  </a:cubicBezTo>
                </a:path>
              </a:pathLst>
            </a:cu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extBox 55">
              <a:extLst>
                <a:ext uri="{FF2B5EF4-FFF2-40B4-BE49-F238E27FC236}">
                  <a16:creationId xmlns:a16="http://schemas.microsoft.com/office/drawing/2014/main" id="{1D623D28-6720-455C-A83F-3B37BE6CDC06}"/>
                </a:ext>
              </a:extLst>
            </p:cNvPr>
            <p:cNvSpPr txBox="1"/>
            <p:nvPr/>
          </p:nvSpPr>
          <p:spPr>
            <a:xfrm>
              <a:off x="5190131" y="2833006"/>
              <a:ext cx="2149386" cy="1200329"/>
            </a:xfrm>
            <a:prstGeom prst="rect">
              <a:avLst/>
            </a:prstGeom>
            <a:noFill/>
          </p:spPr>
          <p:txBody>
            <a:bodyPr wrap="square" rtlCol="0">
              <a:spAutoFit/>
            </a:bodyPr>
            <a:lstStyle/>
            <a:p>
              <a:pPr algn="ctr"/>
              <a:r>
                <a:rPr lang="en-GB" dirty="0">
                  <a:latin typeface="Twinkl SemiBold" pitchFamily="2" charset="0"/>
                </a:rPr>
                <a:t>Or, should we always be open to the idea of making new friendships?</a:t>
              </a:r>
            </a:p>
          </p:txBody>
        </p:sp>
      </p:grpSp>
      <p:grpSp>
        <p:nvGrpSpPr>
          <p:cNvPr id="57" name="Group 56">
            <a:extLst>
              <a:ext uri="{FF2B5EF4-FFF2-40B4-BE49-F238E27FC236}">
                <a16:creationId xmlns:a16="http://schemas.microsoft.com/office/drawing/2014/main" id="{90EE527B-733C-417B-B455-1FEC6A331293}"/>
              </a:ext>
            </a:extLst>
          </p:cNvPr>
          <p:cNvGrpSpPr/>
          <p:nvPr/>
        </p:nvGrpSpPr>
        <p:grpSpPr>
          <a:xfrm>
            <a:off x="-457505" y="1945280"/>
            <a:ext cx="5117550" cy="3205872"/>
            <a:chOff x="1369114" y="2256288"/>
            <a:chExt cx="3060039" cy="2275352"/>
          </a:xfrm>
        </p:grpSpPr>
        <p:sp>
          <p:nvSpPr>
            <p:cNvPr id="58" name="Thought Bubble: Cloud 8">
              <a:extLst>
                <a:ext uri="{FF2B5EF4-FFF2-40B4-BE49-F238E27FC236}">
                  <a16:creationId xmlns:a16="http://schemas.microsoft.com/office/drawing/2014/main" id="{638AA542-8C46-4B59-BE57-4788744FB832}"/>
                </a:ext>
              </a:extLst>
            </p:cNvPr>
            <p:cNvSpPr/>
            <p:nvPr/>
          </p:nvSpPr>
          <p:spPr>
            <a:xfrm>
              <a:off x="1369114" y="2256288"/>
              <a:ext cx="3060039" cy="1691550"/>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762840 w 4220408"/>
                <a:gd name="connsiteY0" fmla="*/ 500658 h 2382273"/>
                <a:gd name="connsiteX1" fmla="*/ -829014 w 4220408"/>
                <a:gd name="connsiteY1" fmla="*/ 566832 h 2382273"/>
                <a:gd name="connsiteX2" fmla="*/ -895188 w 4220408"/>
                <a:gd name="connsiteY2" fmla="*/ 500658 h 2382273"/>
                <a:gd name="connsiteX3" fmla="*/ -829014 w 4220408"/>
                <a:gd name="connsiteY3" fmla="*/ 434484 h 2382273"/>
                <a:gd name="connsiteX4" fmla="*/ -762840 w 4220408"/>
                <a:gd name="connsiteY4" fmla="*/ 500658 h 2382273"/>
                <a:gd name="connsiteX0" fmla="*/ -409279 w 4220408"/>
                <a:gd name="connsiteY0" fmla="*/ 568171 h 2382273"/>
                <a:gd name="connsiteX1" fmla="*/ -541628 w 4220408"/>
                <a:gd name="connsiteY1" fmla="*/ 700520 h 2382273"/>
                <a:gd name="connsiteX2" fmla="*/ -673977 w 4220408"/>
                <a:gd name="connsiteY2" fmla="*/ 568171 h 2382273"/>
                <a:gd name="connsiteX3" fmla="*/ -541628 w 4220408"/>
                <a:gd name="connsiteY3" fmla="*/ 435822 h 2382273"/>
                <a:gd name="connsiteX4" fmla="*/ -409279 w 4220408"/>
                <a:gd name="connsiteY4" fmla="*/ 568171 h 2382273"/>
                <a:gd name="connsiteX0" fmla="*/ 73123 w 4220408"/>
                <a:gd name="connsiteY0" fmla="*/ 665951 h 2382273"/>
                <a:gd name="connsiteX1" fmla="*/ -125400 w 4220408"/>
                <a:gd name="connsiteY1" fmla="*/ 864474 h 2382273"/>
                <a:gd name="connsiteX2" fmla="*/ -323923 w 4220408"/>
                <a:gd name="connsiteY2" fmla="*/ 665951 h 2382273"/>
                <a:gd name="connsiteX3" fmla="*/ -125400 w 4220408"/>
                <a:gd name="connsiteY3" fmla="*/ 467428 h 2382273"/>
                <a:gd name="connsiteX4" fmla="*/ 73123 w 4220408"/>
                <a:gd name="connsiteY4" fmla="*/ 665951 h 2382273"/>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13063 w 52383"/>
                <a:gd name="connsiteY0" fmla="*/ 14229 h 43219"/>
                <a:gd name="connsiteX1" fmla="*/ 14786 w 52383"/>
                <a:gd name="connsiteY1" fmla="*/ 6766 h 43219"/>
                <a:gd name="connsiteX2" fmla="*/ 23168 w 52383"/>
                <a:gd name="connsiteY2" fmla="*/ 5061 h 43219"/>
                <a:gd name="connsiteX3" fmla="*/ 31619 w 52383"/>
                <a:gd name="connsiteY3" fmla="*/ 3291 h 43219"/>
                <a:gd name="connsiteX4" fmla="*/ 34912 w 52383"/>
                <a:gd name="connsiteY4" fmla="*/ 59 h 43219"/>
                <a:gd name="connsiteX5" fmla="*/ 38996 w 52383"/>
                <a:gd name="connsiteY5" fmla="*/ 2340 h 43219"/>
                <a:gd name="connsiteX6" fmla="*/ 44626 w 52383"/>
                <a:gd name="connsiteY6" fmla="*/ 549 h 43219"/>
                <a:gd name="connsiteX7" fmla="*/ 47481 w 52383"/>
                <a:gd name="connsiteY7" fmla="*/ 5435 h 43219"/>
                <a:gd name="connsiteX8" fmla="*/ 51145 w 52383"/>
                <a:gd name="connsiteY8" fmla="*/ 10177 h 43219"/>
                <a:gd name="connsiteX9" fmla="*/ 50981 w 52383"/>
                <a:gd name="connsiteY9" fmla="*/ 15319 h 43219"/>
                <a:gd name="connsiteX10" fmla="*/ 52179 w 52383"/>
                <a:gd name="connsiteY10" fmla="*/ 23181 h 43219"/>
                <a:gd name="connsiteX11" fmla="*/ 46567 w 52383"/>
                <a:gd name="connsiteY11" fmla="*/ 30063 h 43219"/>
                <a:gd name="connsiteX12" fmla="*/ 44558 w 52383"/>
                <a:gd name="connsiteY12" fmla="*/ 35960 h 43219"/>
                <a:gd name="connsiteX13" fmla="*/ 37718 w 52383"/>
                <a:gd name="connsiteY13" fmla="*/ 36674 h 43219"/>
                <a:gd name="connsiteX14" fmla="*/ 32830 w 52383"/>
                <a:gd name="connsiteY14" fmla="*/ 42965 h 43219"/>
                <a:gd name="connsiteX15" fmla="*/ 25643 w 52383"/>
                <a:gd name="connsiteY15" fmla="*/ 39125 h 43219"/>
                <a:gd name="connsiteX16" fmla="*/ 14967 w 52383"/>
                <a:gd name="connsiteY16" fmla="*/ 35331 h 43219"/>
                <a:gd name="connsiteX17" fmla="*/ 10273 w 52383"/>
                <a:gd name="connsiteY17" fmla="*/ 31109 h 43219"/>
                <a:gd name="connsiteX18" fmla="*/ 11276 w 52383"/>
                <a:gd name="connsiteY18" fmla="*/ 25410 h 43219"/>
                <a:gd name="connsiteX19" fmla="*/ 9158 w 52383"/>
                <a:gd name="connsiteY19" fmla="*/ 19563 h 43219"/>
                <a:gd name="connsiteX20" fmla="*/ 13026 w 52383"/>
                <a:gd name="connsiteY20" fmla="*/ 14366 h 43219"/>
                <a:gd name="connsiteX21" fmla="*/ 13063 w 52383"/>
                <a:gd name="connsiteY21" fmla="*/ 14229 h 43219"/>
                <a:gd name="connsiteX0" fmla="*/ 132348 w 5117550"/>
                <a:gd name="connsiteY0" fmla="*/ 492883 h 2383321"/>
                <a:gd name="connsiteX1" fmla="*/ 66174 w 5117550"/>
                <a:gd name="connsiteY1" fmla="*/ 559057 h 2383321"/>
                <a:gd name="connsiteX2" fmla="*/ 0 w 5117550"/>
                <a:gd name="connsiteY2" fmla="*/ 492883 h 2383321"/>
                <a:gd name="connsiteX3" fmla="*/ 66174 w 5117550"/>
                <a:gd name="connsiteY3" fmla="*/ 426709 h 2383321"/>
                <a:gd name="connsiteX4" fmla="*/ 132348 w 5117550"/>
                <a:gd name="connsiteY4" fmla="*/ 492883 h 2383321"/>
                <a:gd name="connsiteX0" fmla="*/ 485909 w 5117550"/>
                <a:gd name="connsiteY0" fmla="*/ 560396 h 2383321"/>
                <a:gd name="connsiteX1" fmla="*/ 353560 w 5117550"/>
                <a:gd name="connsiteY1" fmla="*/ 692745 h 2383321"/>
                <a:gd name="connsiteX2" fmla="*/ 221211 w 5117550"/>
                <a:gd name="connsiteY2" fmla="*/ 560396 h 2383321"/>
                <a:gd name="connsiteX3" fmla="*/ 353560 w 5117550"/>
                <a:gd name="connsiteY3" fmla="*/ 428047 h 2383321"/>
                <a:gd name="connsiteX4" fmla="*/ 485909 w 5117550"/>
                <a:gd name="connsiteY4" fmla="*/ 560396 h 2383321"/>
                <a:gd name="connsiteX0" fmla="*/ 968311 w 5117550"/>
                <a:gd name="connsiteY0" fmla="*/ 658176 h 2383321"/>
                <a:gd name="connsiteX1" fmla="*/ 769788 w 5117550"/>
                <a:gd name="connsiteY1" fmla="*/ 856699 h 2383321"/>
                <a:gd name="connsiteX2" fmla="*/ 571265 w 5117550"/>
                <a:gd name="connsiteY2" fmla="*/ 658176 h 2383321"/>
                <a:gd name="connsiteX3" fmla="*/ 769788 w 5117550"/>
                <a:gd name="connsiteY3" fmla="*/ 459653 h 2383321"/>
                <a:gd name="connsiteX4" fmla="*/ 968311 w 5117550"/>
                <a:gd name="connsiteY4" fmla="*/ 658176 h 2383321"/>
                <a:gd name="connsiteX0" fmla="*/ 13856 w 52383"/>
                <a:gd name="connsiteY0" fmla="*/ 26036 h 43219"/>
                <a:gd name="connsiteX1" fmla="*/ 11323 w 52383"/>
                <a:gd name="connsiteY1" fmla="*/ 25239 h 43219"/>
                <a:gd name="connsiteX2" fmla="*/ 16091 w 52383"/>
                <a:gd name="connsiteY2" fmla="*/ 34758 h 43219"/>
                <a:gd name="connsiteX3" fmla="*/ 14983 w 52383"/>
                <a:gd name="connsiteY3" fmla="*/ 35139 h 43219"/>
                <a:gd name="connsiteX4" fmla="*/ 25641 w 52383"/>
                <a:gd name="connsiteY4" fmla="*/ 38949 h 43219"/>
                <a:gd name="connsiteX5" fmla="*/ 24973 w 52383"/>
                <a:gd name="connsiteY5" fmla="*/ 37209 h 43219"/>
                <a:gd name="connsiteX6" fmla="*/ 37990 w 52383"/>
                <a:gd name="connsiteY6" fmla="*/ 34610 h 43219"/>
                <a:gd name="connsiteX7" fmla="*/ 37723 w 52383"/>
                <a:gd name="connsiteY7" fmla="*/ 36519 h 43219"/>
                <a:gd name="connsiteX8" fmla="*/ 50961 w 52383"/>
                <a:gd name="connsiteY8" fmla="*/ 15213 h 43219"/>
                <a:gd name="connsiteX9" fmla="*/ 49513 w 52383"/>
                <a:gd name="connsiteY9" fmla="*/ 17889 h 43219"/>
                <a:gd name="connsiteX10" fmla="*/ 47487 w 52383"/>
                <a:gd name="connsiteY10" fmla="*/ 5285 h 43219"/>
                <a:gd name="connsiteX11" fmla="*/ 47563 w 52383"/>
                <a:gd name="connsiteY11" fmla="*/ 6549 h 43219"/>
                <a:gd name="connsiteX12" fmla="*/ 38241 w 52383"/>
                <a:gd name="connsiteY12" fmla="*/ 3811 h 43219"/>
                <a:gd name="connsiteX13" fmla="*/ 38983 w 52383"/>
                <a:gd name="connsiteY13" fmla="*/ 2199 h 43219"/>
                <a:gd name="connsiteX14" fmla="*/ 31304 w 52383"/>
                <a:gd name="connsiteY14" fmla="*/ 4579 h 43219"/>
                <a:gd name="connsiteX15" fmla="*/ 31663 w 52383"/>
                <a:gd name="connsiteY15" fmla="*/ 3189 h 43219"/>
                <a:gd name="connsiteX16" fmla="*/ 23163 w 52383"/>
                <a:gd name="connsiteY16" fmla="*/ 5051 h 43219"/>
                <a:gd name="connsiteX17" fmla="*/ 24463 w 52383"/>
                <a:gd name="connsiteY17" fmla="*/ 6399 h 43219"/>
                <a:gd name="connsiteX18" fmla="*/ 13290 w 52383"/>
                <a:gd name="connsiteY18" fmla="*/ 15648 h 43219"/>
                <a:gd name="connsiteX19" fmla="*/ 13063 w 52383"/>
                <a:gd name="connsiteY19" fmla="*/ 14229 h 43219"/>
                <a:gd name="connsiteX0" fmla="*/ 13063 w 52383"/>
                <a:gd name="connsiteY0" fmla="*/ 14229 h 43219"/>
                <a:gd name="connsiteX1" fmla="*/ 14786 w 52383"/>
                <a:gd name="connsiteY1" fmla="*/ 6766 h 43219"/>
                <a:gd name="connsiteX2" fmla="*/ 23168 w 52383"/>
                <a:gd name="connsiteY2" fmla="*/ 5061 h 43219"/>
                <a:gd name="connsiteX3" fmla="*/ 31619 w 52383"/>
                <a:gd name="connsiteY3" fmla="*/ 3291 h 43219"/>
                <a:gd name="connsiteX4" fmla="*/ 34912 w 52383"/>
                <a:gd name="connsiteY4" fmla="*/ 59 h 43219"/>
                <a:gd name="connsiteX5" fmla="*/ 38996 w 52383"/>
                <a:gd name="connsiteY5" fmla="*/ 2340 h 43219"/>
                <a:gd name="connsiteX6" fmla="*/ 44626 w 52383"/>
                <a:gd name="connsiteY6" fmla="*/ 549 h 43219"/>
                <a:gd name="connsiteX7" fmla="*/ 47481 w 52383"/>
                <a:gd name="connsiteY7" fmla="*/ 5435 h 43219"/>
                <a:gd name="connsiteX8" fmla="*/ 51145 w 52383"/>
                <a:gd name="connsiteY8" fmla="*/ 10177 h 43219"/>
                <a:gd name="connsiteX9" fmla="*/ 50981 w 52383"/>
                <a:gd name="connsiteY9" fmla="*/ 15319 h 43219"/>
                <a:gd name="connsiteX10" fmla="*/ 52179 w 52383"/>
                <a:gd name="connsiteY10" fmla="*/ 23181 h 43219"/>
                <a:gd name="connsiteX11" fmla="*/ 46567 w 52383"/>
                <a:gd name="connsiteY11" fmla="*/ 30063 h 43219"/>
                <a:gd name="connsiteX12" fmla="*/ 44558 w 52383"/>
                <a:gd name="connsiteY12" fmla="*/ 35960 h 43219"/>
                <a:gd name="connsiteX13" fmla="*/ 37718 w 52383"/>
                <a:gd name="connsiteY13" fmla="*/ 36674 h 43219"/>
                <a:gd name="connsiteX14" fmla="*/ 32830 w 52383"/>
                <a:gd name="connsiteY14" fmla="*/ 42965 h 43219"/>
                <a:gd name="connsiteX15" fmla="*/ 25643 w 52383"/>
                <a:gd name="connsiteY15" fmla="*/ 39125 h 43219"/>
                <a:gd name="connsiteX16" fmla="*/ 14967 w 52383"/>
                <a:gd name="connsiteY16" fmla="*/ 35331 h 43219"/>
                <a:gd name="connsiteX17" fmla="*/ 10273 w 52383"/>
                <a:gd name="connsiteY17" fmla="*/ 31109 h 43219"/>
                <a:gd name="connsiteX18" fmla="*/ 11276 w 52383"/>
                <a:gd name="connsiteY18" fmla="*/ 25410 h 43219"/>
                <a:gd name="connsiteX19" fmla="*/ 9158 w 52383"/>
                <a:gd name="connsiteY19" fmla="*/ 19563 h 43219"/>
                <a:gd name="connsiteX20" fmla="*/ 13026 w 52383"/>
                <a:gd name="connsiteY20" fmla="*/ 14366 h 43219"/>
                <a:gd name="connsiteX21" fmla="*/ 13063 w 52383"/>
                <a:gd name="connsiteY21" fmla="*/ 14229 h 43219"/>
                <a:gd name="connsiteX0" fmla="*/ 132348 w 5117550"/>
                <a:gd name="connsiteY0" fmla="*/ 492883 h 2383321"/>
                <a:gd name="connsiteX1" fmla="*/ 66174 w 5117550"/>
                <a:gd name="connsiteY1" fmla="*/ 559057 h 2383321"/>
                <a:gd name="connsiteX2" fmla="*/ 0 w 5117550"/>
                <a:gd name="connsiteY2" fmla="*/ 492883 h 2383321"/>
                <a:gd name="connsiteX3" fmla="*/ 66174 w 5117550"/>
                <a:gd name="connsiteY3" fmla="*/ 426709 h 2383321"/>
                <a:gd name="connsiteX4" fmla="*/ 132348 w 5117550"/>
                <a:gd name="connsiteY4" fmla="*/ 492883 h 2383321"/>
                <a:gd name="connsiteX0" fmla="*/ 485909 w 5117550"/>
                <a:gd name="connsiteY0" fmla="*/ 560396 h 2383321"/>
                <a:gd name="connsiteX1" fmla="*/ 353560 w 5117550"/>
                <a:gd name="connsiteY1" fmla="*/ 692745 h 2383321"/>
                <a:gd name="connsiteX2" fmla="*/ 221211 w 5117550"/>
                <a:gd name="connsiteY2" fmla="*/ 560396 h 2383321"/>
                <a:gd name="connsiteX3" fmla="*/ 353560 w 5117550"/>
                <a:gd name="connsiteY3" fmla="*/ 428047 h 2383321"/>
                <a:gd name="connsiteX4" fmla="*/ 485909 w 5117550"/>
                <a:gd name="connsiteY4" fmla="*/ 560396 h 2383321"/>
                <a:gd name="connsiteX0" fmla="*/ 968311 w 5117550"/>
                <a:gd name="connsiteY0" fmla="*/ 658176 h 2383321"/>
                <a:gd name="connsiteX1" fmla="*/ 769788 w 5117550"/>
                <a:gd name="connsiteY1" fmla="*/ 856699 h 2383321"/>
                <a:gd name="connsiteX2" fmla="*/ 571265 w 5117550"/>
                <a:gd name="connsiteY2" fmla="*/ 658176 h 2383321"/>
                <a:gd name="connsiteX3" fmla="*/ 769788 w 5117550"/>
                <a:gd name="connsiteY3" fmla="*/ 459653 h 2383321"/>
                <a:gd name="connsiteX4" fmla="*/ 968311 w 5117550"/>
                <a:gd name="connsiteY4" fmla="*/ 658176 h 2383321"/>
                <a:gd name="connsiteX0" fmla="*/ 13856 w 52383"/>
                <a:gd name="connsiteY0" fmla="*/ 26036 h 43219"/>
                <a:gd name="connsiteX1" fmla="*/ 11323 w 52383"/>
                <a:gd name="connsiteY1" fmla="*/ 25239 h 43219"/>
                <a:gd name="connsiteX2" fmla="*/ 16091 w 52383"/>
                <a:gd name="connsiteY2" fmla="*/ 34758 h 43219"/>
                <a:gd name="connsiteX3" fmla="*/ 14983 w 52383"/>
                <a:gd name="connsiteY3" fmla="*/ 35139 h 43219"/>
                <a:gd name="connsiteX4" fmla="*/ 25641 w 52383"/>
                <a:gd name="connsiteY4" fmla="*/ 38949 h 43219"/>
                <a:gd name="connsiteX5" fmla="*/ 24973 w 52383"/>
                <a:gd name="connsiteY5" fmla="*/ 37209 h 43219"/>
                <a:gd name="connsiteX6" fmla="*/ 37990 w 52383"/>
                <a:gd name="connsiteY6" fmla="*/ 34610 h 43219"/>
                <a:gd name="connsiteX7" fmla="*/ 37723 w 52383"/>
                <a:gd name="connsiteY7" fmla="*/ 36519 h 43219"/>
                <a:gd name="connsiteX8" fmla="*/ 47487 w 52383"/>
                <a:gd name="connsiteY8" fmla="*/ 5285 h 43219"/>
                <a:gd name="connsiteX9" fmla="*/ 47563 w 52383"/>
                <a:gd name="connsiteY9" fmla="*/ 6549 h 43219"/>
                <a:gd name="connsiteX10" fmla="*/ 38241 w 52383"/>
                <a:gd name="connsiteY10" fmla="*/ 3811 h 43219"/>
                <a:gd name="connsiteX11" fmla="*/ 38983 w 52383"/>
                <a:gd name="connsiteY11" fmla="*/ 2199 h 43219"/>
                <a:gd name="connsiteX12" fmla="*/ 31304 w 52383"/>
                <a:gd name="connsiteY12" fmla="*/ 4579 h 43219"/>
                <a:gd name="connsiteX13" fmla="*/ 31663 w 52383"/>
                <a:gd name="connsiteY13" fmla="*/ 3189 h 43219"/>
                <a:gd name="connsiteX14" fmla="*/ 23163 w 52383"/>
                <a:gd name="connsiteY14" fmla="*/ 5051 h 43219"/>
                <a:gd name="connsiteX15" fmla="*/ 24463 w 52383"/>
                <a:gd name="connsiteY15" fmla="*/ 6399 h 43219"/>
                <a:gd name="connsiteX16" fmla="*/ 13290 w 52383"/>
                <a:gd name="connsiteY16" fmla="*/ 15648 h 43219"/>
                <a:gd name="connsiteX17" fmla="*/ 13063 w 52383"/>
                <a:gd name="connsiteY17" fmla="*/ 14229 h 43219"/>
                <a:gd name="connsiteX0" fmla="*/ 13063 w 52383"/>
                <a:gd name="connsiteY0" fmla="*/ 14229 h 43219"/>
                <a:gd name="connsiteX1" fmla="*/ 14786 w 52383"/>
                <a:gd name="connsiteY1" fmla="*/ 6766 h 43219"/>
                <a:gd name="connsiteX2" fmla="*/ 23168 w 52383"/>
                <a:gd name="connsiteY2" fmla="*/ 5061 h 43219"/>
                <a:gd name="connsiteX3" fmla="*/ 31619 w 52383"/>
                <a:gd name="connsiteY3" fmla="*/ 3291 h 43219"/>
                <a:gd name="connsiteX4" fmla="*/ 34912 w 52383"/>
                <a:gd name="connsiteY4" fmla="*/ 59 h 43219"/>
                <a:gd name="connsiteX5" fmla="*/ 38996 w 52383"/>
                <a:gd name="connsiteY5" fmla="*/ 2340 h 43219"/>
                <a:gd name="connsiteX6" fmla="*/ 44626 w 52383"/>
                <a:gd name="connsiteY6" fmla="*/ 549 h 43219"/>
                <a:gd name="connsiteX7" fmla="*/ 47481 w 52383"/>
                <a:gd name="connsiteY7" fmla="*/ 5435 h 43219"/>
                <a:gd name="connsiteX8" fmla="*/ 51145 w 52383"/>
                <a:gd name="connsiteY8" fmla="*/ 10177 h 43219"/>
                <a:gd name="connsiteX9" fmla="*/ 50981 w 52383"/>
                <a:gd name="connsiteY9" fmla="*/ 15319 h 43219"/>
                <a:gd name="connsiteX10" fmla="*/ 52179 w 52383"/>
                <a:gd name="connsiteY10" fmla="*/ 23181 h 43219"/>
                <a:gd name="connsiteX11" fmla="*/ 46567 w 52383"/>
                <a:gd name="connsiteY11" fmla="*/ 30063 h 43219"/>
                <a:gd name="connsiteX12" fmla="*/ 44558 w 52383"/>
                <a:gd name="connsiteY12" fmla="*/ 35960 h 43219"/>
                <a:gd name="connsiteX13" fmla="*/ 37718 w 52383"/>
                <a:gd name="connsiteY13" fmla="*/ 36674 h 43219"/>
                <a:gd name="connsiteX14" fmla="*/ 32830 w 52383"/>
                <a:gd name="connsiteY14" fmla="*/ 42965 h 43219"/>
                <a:gd name="connsiteX15" fmla="*/ 25643 w 52383"/>
                <a:gd name="connsiteY15" fmla="*/ 39125 h 43219"/>
                <a:gd name="connsiteX16" fmla="*/ 14967 w 52383"/>
                <a:gd name="connsiteY16" fmla="*/ 35331 h 43219"/>
                <a:gd name="connsiteX17" fmla="*/ 10273 w 52383"/>
                <a:gd name="connsiteY17" fmla="*/ 31109 h 43219"/>
                <a:gd name="connsiteX18" fmla="*/ 11276 w 52383"/>
                <a:gd name="connsiteY18" fmla="*/ 25410 h 43219"/>
                <a:gd name="connsiteX19" fmla="*/ 9158 w 52383"/>
                <a:gd name="connsiteY19" fmla="*/ 19563 h 43219"/>
                <a:gd name="connsiteX20" fmla="*/ 13026 w 52383"/>
                <a:gd name="connsiteY20" fmla="*/ 14366 h 43219"/>
                <a:gd name="connsiteX21" fmla="*/ 13063 w 52383"/>
                <a:gd name="connsiteY21" fmla="*/ 14229 h 43219"/>
                <a:gd name="connsiteX0" fmla="*/ 132348 w 5117550"/>
                <a:gd name="connsiteY0" fmla="*/ 492883 h 2383321"/>
                <a:gd name="connsiteX1" fmla="*/ 66174 w 5117550"/>
                <a:gd name="connsiteY1" fmla="*/ 559057 h 2383321"/>
                <a:gd name="connsiteX2" fmla="*/ 0 w 5117550"/>
                <a:gd name="connsiteY2" fmla="*/ 492883 h 2383321"/>
                <a:gd name="connsiteX3" fmla="*/ 66174 w 5117550"/>
                <a:gd name="connsiteY3" fmla="*/ 426709 h 2383321"/>
                <a:gd name="connsiteX4" fmla="*/ 132348 w 5117550"/>
                <a:gd name="connsiteY4" fmla="*/ 492883 h 2383321"/>
                <a:gd name="connsiteX0" fmla="*/ 485909 w 5117550"/>
                <a:gd name="connsiteY0" fmla="*/ 560396 h 2383321"/>
                <a:gd name="connsiteX1" fmla="*/ 353560 w 5117550"/>
                <a:gd name="connsiteY1" fmla="*/ 692745 h 2383321"/>
                <a:gd name="connsiteX2" fmla="*/ 221211 w 5117550"/>
                <a:gd name="connsiteY2" fmla="*/ 560396 h 2383321"/>
                <a:gd name="connsiteX3" fmla="*/ 353560 w 5117550"/>
                <a:gd name="connsiteY3" fmla="*/ 428047 h 2383321"/>
                <a:gd name="connsiteX4" fmla="*/ 485909 w 5117550"/>
                <a:gd name="connsiteY4" fmla="*/ 560396 h 2383321"/>
                <a:gd name="connsiteX0" fmla="*/ 968311 w 5117550"/>
                <a:gd name="connsiteY0" fmla="*/ 658176 h 2383321"/>
                <a:gd name="connsiteX1" fmla="*/ 769788 w 5117550"/>
                <a:gd name="connsiteY1" fmla="*/ 856699 h 2383321"/>
                <a:gd name="connsiteX2" fmla="*/ 571265 w 5117550"/>
                <a:gd name="connsiteY2" fmla="*/ 658176 h 2383321"/>
                <a:gd name="connsiteX3" fmla="*/ 769788 w 5117550"/>
                <a:gd name="connsiteY3" fmla="*/ 459653 h 2383321"/>
                <a:gd name="connsiteX4" fmla="*/ 968311 w 5117550"/>
                <a:gd name="connsiteY4" fmla="*/ 658176 h 2383321"/>
                <a:gd name="connsiteX0" fmla="*/ 13856 w 52383"/>
                <a:gd name="connsiteY0" fmla="*/ 26036 h 43219"/>
                <a:gd name="connsiteX1" fmla="*/ 11323 w 52383"/>
                <a:gd name="connsiteY1" fmla="*/ 25239 h 43219"/>
                <a:gd name="connsiteX2" fmla="*/ 16091 w 52383"/>
                <a:gd name="connsiteY2" fmla="*/ 34758 h 43219"/>
                <a:gd name="connsiteX3" fmla="*/ 14983 w 52383"/>
                <a:gd name="connsiteY3" fmla="*/ 35139 h 43219"/>
                <a:gd name="connsiteX4" fmla="*/ 25641 w 52383"/>
                <a:gd name="connsiteY4" fmla="*/ 38949 h 43219"/>
                <a:gd name="connsiteX5" fmla="*/ 24973 w 52383"/>
                <a:gd name="connsiteY5" fmla="*/ 37209 h 43219"/>
                <a:gd name="connsiteX6" fmla="*/ 37990 w 52383"/>
                <a:gd name="connsiteY6" fmla="*/ 34610 h 43219"/>
                <a:gd name="connsiteX7" fmla="*/ 37723 w 52383"/>
                <a:gd name="connsiteY7" fmla="*/ 36519 h 43219"/>
                <a:gd name="connsiteX8" fmla="*/ 38241 w 52383"/>
                <a:gd name="connsiteY8" fmla="*/ 3811 h 43219"/>
                <a:gd name="connsiteX9" fmla="*/ 38983 w 52383"/>
                <a:gd name="connsiteY9" fmla="*/ 2199 h 43219"/>
                <a:gd name="connsiteX10" fmla="*/ 31304 w 52383"/>
                <a:gd name="connsiteY10" fmla="*/ 4579 h 43219"/>
                <a:gd name="connsiteX11" fmla="*/ 31663 w 52383"/>
                <a:gd name="connsiteY11" fmla="*/ 3189 h 43219"/>
                <a:gd name="connsiteX12" fmla="*/ 23163 w 52383"/>
                <a:gd name="connsiteY12" fmla="*/ 5051 h 43219"/>
                <a:gd name="connsiteX13" fmla="*/ 24463 w 52383"/>
                <a:gd name="connsiteY13" fmla="*/ 6399 h 43219"/>
                <a:gd name="connsiteX14" fmla="*/ 13290 w 52383"/>
                <a:gd name="connsiteY14" fmla="*/ 15648 h 43219"/>
                <a:gd name="connsiteX15" fmla="*/ 13063 w 52383"/>
                <a:gd name="connsiteY15" fmla="*/ 14229 h 43219"/>
                <a:gd name="connsiteX0" fmla="*/ 13063 w 52383"/>
                <a:gd name="connsiteY0" fmla="*/ 14229 h 43219"/>
                <a:gd name="connsiteX1" fmla="*/ 14786 w 52383"/>
                <a:gd name="connsiteY1" fmla="*/ 6766 h 43219"/>
                <a:gd name="connsiteX2" fmla="*/ 23168 w 52383"/>
                <a:gd name="connsiteY2" fmla="*/ 5061 h 43219"/>
                <a:gd name="connsiteX3" fmla="*/ 31619 w 52383"/>
                <a:gd name="connsiteY3" fmla="*/ 3291 h 43219"/>
                <a:gd name="connsiteX4" fmla="*/ 34912 w 52383"/>
                <a:gd name="connsiteY4" fmla="*/ 59 h 43219"/>
                <a:gd name="connsiteX5" fmla="*/ 38996 w 52383"/>
                <a:gd name="connsiteY5" fmla="*/ 2340 h 43219"/>
                <a:gd name="connsiteX6" fmla="*/ 44626 w 52383"/>
                <a:gd name="connsiteY6" fmla="*/ 549 h 43219"/>
                <a:gd name="connsiteX7" fmla="*/ 47481 w 52383"/>
                <a:gd name="connsiteY7" fmla="*/ 5435 h 43219"/>
                <a:gd name="connsiteX8" fmla="*/ 51145 w 52383"/>
                <a:gd name="connsiteY8" fmla="*/ 10177 h 43219"/>
                <a:gd name="connsiteX9" fmla="*/ 50981 w 52383"/>
                <a:gd name="connsiteY9" fmla="*/ 15319 h 43219"/>
                <a:gd name="connsiteX10" fmla="*/ 52179 w 52383"/>
                <a:gd name="connsiteY10" fmla="*/ 23181 h 43219"/>
                <a:gd name="connsiteX11" fmla="*/ 46567 w 52383"/>
                <a:gd name="connsiteY11" fmla="*/ 30063 h 43219"/>
                <a:gd name="connsiteX12" fmla="*/ 44558 w 52383"/>
                <a:gd name="connsiteY12" fmla="*/ 35960 h 43219"/>
                <a:gd name="connsiteX13" fmla="*/ 37718 w 52383"/>
                <a:gd name="connsiteY13" fmla="*/ 36674 h 43219"/>
                <a:gd name="connsiteX14" fmla="*/ 32830 w 52383"/>
                <a:gd name="connsiteY14" fmla="*/ 42965 h 43219"/>
                <a:gd name="connsiteX15" fmla="*/ 25643 w 52383"/>
                <a:gd name="connsiteY15" fmla="*/ 39125 h 43219"/>
                <a:gd name="connsiteX16" fmla="*/ 14967 w 52383"/>
                <a:gd name="connsiteY16" fmla="*/ 35331 h 43219"/>
                <a:gd name="connsiteX17" fmla="*/ 10273 w 52383"/>
                <a:gd name="connsiteY17" fmla="*/ 31109 h 43219"/>
                <a:gd name="connsiteX18" fmla="*/ 11276 w 52383"/>
                <a:gd name="connsiteY18" fmla="*/ 25410 h 43219"/>
                <a:gd name="connsiteX19" fmla="*/ 9158 w 52383"/>
                <a:gd name="connsiteY19" fmla="*/ 19563 h 43219"/>
                <a:gd name="connsiteX20" fmla="*/ 13026 w 52383"/>
                <a:gd name="connsiteY20" fmla="*/ 14366 h 43219"/>
                <a:gd name="connsiteX21" fmla="*/ 13063 w 52383"/>
                <a:gd name="connsiteY21" fmla="*/ 14229 h 43219"/>
                <a:gd name="connsiteX0" fmla="*/ 132348 w 5117550"/>
                <a:gd name="connsiteY0" fmla="*/ 492883 h 2383321"/>
                <a:gd name="connsiteX1" fmla="*/ 66174 w 5117550"/>
                <a:gd name="connsiteY1" fmla="*/ 559057 h 2383321"/>
                <a:gd name="connsiteX2" fmla="*/ 0 w 5117550"/>
                <a:gd name="connsiteY2" fmla="*/ 492883 h 2383321"/>
                <a:gd name="connsiteX3" fmla="*/ 66174 w 5117550"/>
                <a:gd name="connsiteY3" fmla="*/ 426709 h 2383321"/>
                <a:gd name="connsiteX4" fmla="*/ 132348 w 5117550"/>
                <a:gd name="connsiteY4" fmla="*/ 492883 h 2383321"/>
                <a:gd name="connsiteX0" fmla="*/ 485909 w 5117550"/>
                <a:gd name="connsiteY0" fmla="*/ 560396 h 2383321"/>
                <a:gd name="connsiteX1" fmla="*/ 353560 w 5117550"/>
                <a:gd name="connsiteY1" fmla="*/ 692745 h 2383321"/>
                <a:gd name="connsiteX2" fmla="*/ 221211 w 5117550"/>
                <a:gd name="connsiteY2" fmla="*/ 560396 h 2383321"/>
                <a:gd name="connsiteX3" fmla="*/ 353560 w 5117550"/>
                <a:gd name="connsiteY3" fmla="*/ 428047 h 2383321"/>
                <a:gd name="connsiteX4" fmla="*/ 485909 w 5117550"/>
                <a:gd name="connsiteY4" fmla="*/ 560396 h 2383321"/>
                <a:gd name="connsiteX0" fmla="*/ 968311 w 5117550"/>
                <a:gd name="connsiteY0" fmla="*/ 658176 h 2383321"/>
                <a:gd name="connsiteX1" fmla="*/ 769788 w 5117550"/>
                <a:gd name="connsiteY1" fmla="*/ 856699 h 2383321"/>
                <a:gd name="connsiteX2" fmla="*/ 571265 w 5117550"/>
                <a:gd name="connsiteY2" fmla="*/ 658176 h 2383321"/>
                <a:gd name="connsiteX3" fmla="*/ 769788 w 5117550"/>
                <a:gd name="connsiteY3" fmla="*/ 459653 h 2383321"/>
                <a:gd name="connsiteX4" fmla="*/ 968311 w 5117550"/>
                <a:gd name="connsiteY4" fmla="*/ 658176 h 2383321"/>
                <a:gd name="connsiteX0" fmla="*/ 13856 w 52383"/>
                <a:gd name="connsiteY0" fmla="*/ 26036 h 43219"/>
                <a:gd name="connsiteX1" fmla="*/ 11323 w 52383"/>
                <a:gd name="connsiteY1" fmla="*/ 25239 h 43219"/>
                <a:gd name="connsiteX2" fmla="*/ 16091 w 52383"/>
                <a:gd name="connsiteY2" fmla="*/ 34758 h 43219"/>
                <a:gd name="connsiteX3" fmla="*/ 14983 w 52383"/>
                <a:gd name="connsiteY3" fmla="*/ 35139 h 43219"/>
                <a:gd name="connsiteX4" fmla="*/ 25641 w 52383"/>
                <a:gd name="connsiteY4" fmla="*/ 38949 h 43219"/>
                <a:gd name="connsiteX5" fmla="*/ 24973 w 52383"/>
                <a:gd name="connsiteY5" fmla="*/ 37209 h 43219"/>
                <a:gd name="connsiteX6" fmla="*/ 37990 w 52383"/>
                <a:gd name="connsiteY6" fmla="*/ 34610 h 43219"/>
                <a:gd name="connsiteX7" fmla="*/ 37723 w 52383"/>
                <a:gd name="connsiteY7" fmla="*/ 36519 h 43219"/>
                <a:gd name="connsiteX8" fmla="*/ 31304 w 52383"/>
                <a:gd name="connsiteY8" fmla="*/ 4579 h 43219"/>
                <a:gd name="connsiteX9" fmla="*/ 31663 w 52383"/>
                <a:gd name="connsiteY9" fmla="*/ 3189 h 43219"/>
                <a:gd name="connsiteX10" fmla="*/ 23163 w 52383"/>
                <a:gd name="connsiteY10" fmla="*/ 5051 h 43219"/>
                <a:gd name="connsiteX11" fmla="*/ 24463 w 52383"/>
                <a:gd name="connsiteY11" fmla="*/ 6399 h 43219"/>
                <a:gd name="connsiteX12" fmla="*/ 13290 w 52383"/>
                <a:gd name="connsiteY12" fmla="*/ 15648 h 43219"/>
                <a:gd name="connsiteX13" fmla="*/ 13063 w 52383"/>
                <a:gd name="connsiteY13" fmla="*/ 14229 h 43219"/>
                <a:gd name="connsiteX0" fmla="*/ 13063 w 52383"/>
                <a:gd name="connsiteY0" fmla="*/ 14229 h 43219"/>
                <a:gd name="connsiteX1" fmla="*/ 14786 w 52383"/>
                <a:gd name="connsiteY1" fmla="*/ 6766 h 43219"/>
                <a:gd name="connsiteX2" fmla="*/ 23168 w 52383"/>
                <a:gd name="connsiteY2" fmla="*/ 5061 h 43219"/>
                <a:gd name="connsiteX3" fmla="*/ 31619 w 52383"/>
                <a:gd name="connsiteY3" fmla="*/ 3291 h 43219"/>
                <a:gd name="connsiteX4" fmla="*/ 34912 w 52383"/>
                <a:gd name="connsiteY4" fmla="*/ 59 h 43219"/>
                <a:gd name="connsiteX5" fmla="*/ 38996 w 52383"/>
                <a:gd name="connsiteY5" fmla="*/ 2340 h 43219"/>
                <a:gd name="connsiteX6" fmla="*/ 44626 w 52383"/>
                <a:gd name="connsiteY6" fmla="*/ 549 h 43219"/>
                <a:gd name="connsiteX7" fmla="*/ 47481 w 52383"/>
                <a:gd name="connsiteY7" fmla="*/ 5435 h 43219"/>
                <a:gd name="connsiteX8" fmla="*/ 51145 w 52383"/>
                <a:gd name="connsiteY8" fmla="*/ 10177 h 43219"/>
                <a:gd name="connsiteX9" fmla="*/ 50981 w 52383"/>
                <a:gd name="connsiteY9" fmla="*/ 15319 h 43219"/>
                <a:gd name="connsiteX10" fmla="*/ 52179 w 52383"/>
                <a:gd name="connsiteY10" fmla="*/ 23181 h 43219"/>
                <a:gd name="connsiteX11" fmla="*/ 46567 w 52383"/>
                <a:gd name="connsiteY11" fmla="*/ 30063 h 43219"/>
                <a:gd name="connsiteX12" fmla="*/ 44558 w 52383"/>
                <a:gd name="connsiteY12" fmla="*/ 35960 h 43219"/>
                <a:gd name="connsiteX13" fmla="*/ 37718 w 52383"/>
                <a:gd name="connsiteY13" fmla="*/ 36674 h 43219"/>
                <a:gd name="connsiteX14" fmla="*/ 32830 w 52383"/>
                <a:gd name="connsiteY14" fmla="*/ 42965 h 43219"/>
                <a:gd name="connsiteX15" fmla="*/ 25643 w 52383"/>
                <a:gd name="connsiteY15" fmla="*/ 39125 h 43219"/>
                <a:gd name="connsiteX16" fmla="*/ 14967 w 52383"/>
                <a:gd name="connsiteY16" fmla="*/ 35331 h 43219"/>
                <a:gd name="connsiteX17" fmla="*/ 10273 w 52383"/>
                <a:gd name="connsiteY17" fmla="*/ 31109 h 43219"/>
                <a:gd name="connsiteX18" fmla="*/ 11276 w 52383"/>
                <a:gd name="connsiteY18" fmla="*/ 25410 h 43219"/>
                <a:gd name="connsiteX19" fmla="*/ 9158 w 52383"/>
                <a:gd name="connsiteY19" fmla="*/ 19563 h 43219"/>
                <a:gd name="connsiteX20" fmla="*/ 13026 w 52383"/>
                <a:gd name="connsiteY20" fmla="*/ 14366 h 43219"/>
                <a:gd name="connsiteX21" fmla="*/ 13063 w 52383"/>
                <a:gd name="connsiteY21" fmla="*/ 14229 h 43219"/>
                <a:gd name="connsiteX0" fmla="*/ 132348 w 5117550"/>
                <a:gd name="connsiteY0" fmla="*/ 492883 h 2383321"/>
                <a:gd name="connsiteX1" fmla="*/ 66174 w 5117550"/>
                <a:gd name="connsiteY1" fmla="*/ 559057 h 2383321"/>
                <a:gd name="connsiteX2" fmla="*/ 0 w 5117550"/>
                <a:gd name="connsiteY2" fmla="*/ 492883 h 2383321"/>
                <a:gd name="connsiteX3" fmla="*/ 66174 w 5117550"/>
                <a:gd name="connsiteY3" fmla="*/ 426709 h 2383321"/>
                <a:gd name="connsiteX4" fmla="*/ 132348 w 5117550"/>
                <a:gd name="connsiteY4" fmla="*/ 492883 h 2383321"/>
                <a:gd name="connsiteX0" fmla="*/ 485909 w 5117550"/>
                <a:gd name="connsiteY0" fmla="*/ 560396 h 2383321"/>
                <a:gd name="connsiteX1" fmla="*/ 353560 w 5117550"/>
                <a:gd name="connsiteY1" fmla="*/ 692745 h 2383321"/>
                <a:gd name="connsiteX2" fmla="*/ 221211 w 5117550"/>
                <a:gd name="connsiteY2" fmla="*/ 560396 h 2383321"/>
                <a:gd name="connsiteX3" fmla="*/ 353560 w 5117550"/>
                <a:gd name="connsiteY3" fmla="*/ 428047 h 2383321"/>
                <a:gd name="connsiteX4" fmla="*/ 485909 w 5117550"/>
                <a:gd name="connsiteY4" fmla="*/ 560396 h 2383321"/>
                <a:gd name="connsiteX0" fmla="*/ 968311 w 5117550"/>
                <a:gd name="connsiteY0" fmla="*/ 658176 h 2383321"/>
                <a:gd name="connsiteX1" fmla="*/ 769788 w 5117550"/>
                <a:gd name="connsiteY1" fmla="*/ 856699 h 2383321"/>
                <a:gd name="connsiteX2" fmla="*/ 571265 w 5117550"/>
                <a:gd name="connsiteY2" fmla="*/ 658176 h 2383321"/>
                <a:gd name="connsiteX3" fmla="*/ 769788 w 5117550"/>
                <a:gd name="connsiteY3" fmla="*/ 459653 h 2383321"/>
                <a:gd name="connsiteX4" fmla="*/ 968311 w 5117550"/>
                <a:gd name="connsiteY4" fmla="*/ 658176 h 2383321"/>
                <a:gd name="connsiteX0" fmla="*/ 13856 w 52383"/>
                <a:gd name="connsiteY0" fmla="*/ 26036 h 43219"/>
                <a:gd name="connsiteX1" fmla="*/ 11323 w 52383"/>
                <a:gd name="connsiteY1" fmla="*/ 25239 h 43219"/>
                <a:gd name="connsiteX2" fmla="*/ 16091 w 52383"/>
                <a:gd name="connsiteY2" fmla="*/ 34758 h 43219"/>
                <a:gd name="connsiteX3" fmla="*/ 14983 w 52383"/>
                <a:gd name="connsiteY3" fmla="*/ 35139 h 43219"/>
                <a:gd name="connsiteX4" fmla="*/ 25641 w 52383"/>
                <a:gd name="connsiteY4" fmla="*/ 38949 h 43219"/>
                <a:gd name="connsiteX5" fmla="*/ 24973 w 52383"/>
                <a:gd name="connsiteY5" fmla="*/ 37209 h 43219"/>
                <a:gd name="connsiteX6" fmla="*/ 37990 w 52383"/>
                <a:gd name="connsiteY6" fmla="*/ 34610 h 43219"/>
                <a:gd name="connsiteX7" fmla="*/ 37723 w 52383"/>
                <a:gd name="connsiteY7" fmla="*/ 36519 h 43219"/>
                <a:gd name="connsiteX8" fmla="*/ 23163 w 52383"/>
                <a:gd name="connsiteY8" fmla="*/ 5051 h 43219"/>
                <a:gd name="connsiteX9" fmla="*/ 24463 w 52383"/>
                <a:gd name="connsiteY9" fmla="*/ 6399 h 43219"/>
                <a:gd name="connsiteX10" fmla="*/ 13290 w 52383"/>
                <a:gd name="connsiteY10" fmla="*/ 15648 h 43219"/>
                <a:gd name="connsiteX11" fmla="*/ 13063 w 52383"/>
                <a:gd name="connsiteY11" fmla="*/ 14229 h 43219"/>
                <a:gd name="connsiteX0" fmla="*/ 13063 w 52383"/>
                <a:gd name="connsiteY0" fmla="*/ 14229 h 43219"/>
                <a:gd name="connsiteX1" fmla="*/ 14786 w 52383"/>
                <a:gd name="connsiteY1" fmla="*/ 6766 h 43219"/>
                <a:gd name="connsiteX2" fmla="*/ 23168 w 52383"/>
                <a:gd name="connsiteY2" fmla="*/ 5061 h 43219"/>
                <a:gd name="connsiteX3" fmla="*/ 31619 w 52383"/>
                <a:gd name="connsiteY3" fmla="*/ 3291 h 43219"/>
                <a:gd name="connsiteX4" fmla="*/ 34912 w 52383"/>
                <a:gd name="connsiteY4" fmla="*/ 59 h 43219"/>
                <a:gd name="connsiteX5" fmla="*/ 38996 w 52383"/>
                <a:gd name="connsiteY5" fmla="*/ 2340 h 43219"/>
                <a:gd name="connsiteX6" fmla="*/ 44626 w 52383"/>
                <a:gd name="connsiteY6" fmla="*/ 549 h 43219"/>
                <a:gd name="connsiteX7" fmla="*/ 47481 w 52383"/>
                <a:gd name="connsiteY7" fmla="*/ 5435 h 43219"/>
                <a:gd name="connsiteX8" fmla="*/ 51145 w 52383"/>
                <a:gd name="connsiteY8" fmla="*/ 10177 h 43219"/>
                <a:gd name="connsiteX9" fmla="*/ 50981 w 52383"/>
                <a:gd name="connsiteY9" fmla="*/ 15319 h 43219"/>
                <a:gd name="connsiteX10" fmla="*/ 52179 w 52383"/>
                <a:gd name="connsiteY10" fmla="*/ 23181 h 43219"/>
                <a:gd name="connsiteX11" fmla="*/ 46567 w 52383"/>
                <a:gd name="connsiteY11" fmla="*/ 30063 h 43219"/>
                <a:gd name="connsiteX12" fmla="*/ 44558 w 52383"/>
                <a:gd name="connsiteY12" fmla="*/ 35960 h 43219"/>
                <a:gd name="connsiteX13" fmla="*/ 37718 w 52383"/>
                <a:gd name="connsiteY13" fmla="*/ 36674 h 43219"/>
                <a:gd name="connsiteX14" fmla="*/ 32830 w 52383"/>
                <a:gd name="connsiteY14" fmla="*/ 42965 h 43219"/>
                <a:gd name="connsiteX15" fmla="*/ 25643 w 52383"/>
                <a:gd name="connsiteY15" fmla="*/ 39125 h 43219"/>
                <a:gd name="connsiteX16" fmla="*/ 14967 w 52383"/>
                <a:gd name="connsiteY16" fmla="*/ 35331 h 43219"/>
                <a:gd name="connsiteX17" fmla="*/ 10273 w 52383"/>
                <a:gd name="connsiteY17" fmla="*/ 31109 h 43219"/>
                <a:gd name="connsiteX18" fmla="*/ 11276 w 52383"/>
                <a:gd name="connsiteY18" fmla="*/ 25410 h 43219"/>
                <a:gd name="connsiteX19" fmla="*/ 9158 w 52383"/>
                <a:gd name="connsiteY19" fmla="*/ 19563 h 43219"/>
                <a:gd name="connsiteX20" fmla="*/ 13026 w 52383"/>
                <a:gd name="connsiteY20" fmla="*/ 14366 h 43219"/>
                <a:gd name="connsiteX21" fmla="*/ 13063 w 52383"/>
                <a:gd name="connsiteY21" fmla="*/ 14229 h 43219"/>
                <a:gd name="connsiteX0" fmla="*/ 132348 w 5117550"/>
                <a:gd name="connsiteY0" fmla="*/ 492883 h 2383321"/>
                <a:gd name="connsiteX1" fmla="*/ 66174 w 5117550"/>
                <a:gd name="connsiteY1" fmla="*/ 559057 h 2383321"/>
                <a:gd name="connsiteX2" fmla="*/ 0 w 5117550"/>
                <a:gd name="connsiteY2" fmla="*/ 492883 h 2383321"/>
                <a:gd name="connsiteX3" fmla="*/ 66174 w 5117550"/>
                <a:gd name="connsiteY3" fmla="*/ 426709 h 2383321"/>
                <a:gd name="connsiteX4" fmla="*/ 132348 w 5117550"/>
                <a:gd name="connsiteY4" fmla="*/ 492883 h 2383321"/>
                <a:gd name="connsiteX0" fmla="*/ 485909 w 5117550"/>
                <a:gd name="connsiteY0" fmla="*/ 560396 h 2383321"/>
                <a:gd name="connsiteX1" fmla="*/ 353560 w 5117550"/>
                <a:gd name="connsiteY1" fmla="*/ 692745 h 2383321"/>
                <a:gd name="connsiteX2" fmla="*/ 221211 w 5117550"/>
                <a:gd name="connsiteY2" fmla="*/ 560396 h 2383321"/>
                <a:gd name="connsiteX3" fmla="*/ 353560 w 5117550"/>
                <a:gd name="connsiteY3" fmla="*/ 428047 h 2383321"/>
                <a:gd name="connsiteX4" fmla="*/ 485909 w 5117550"/>
                <a:gd name="connsiteY4" fmla="*/ 560396 h 2383321"/>
                <a:gd name="connsiteX0" fmla="*/ 968311 w 5117550"/>
                <a:gd name="connsiteY0" fmla="*/ 658176 h 2383321"/>
                <a:gd name="connsiteX1" fmla="*/ 769788 w 5117550"/>
                <a:gd name="connsiteY1" fmla="*/ 856699 h 2383321"/>
                <a:gd name="connsiteX2" fmla="*/ 571265 w 5117550"/>
                <a:gd name="connsiteY2" fmla="*/ 658176 h 2383321"/>
                <a:gd name="connsiteX3" fmla="*/ 769788 w 5117550"/>
                <a:gd name="connsiteY3" fmla="*/ 459653 h 2383321"/>
                <a:gd name="connsiteX4" fmla="*/ 968311 w 5117550"/>
                <a:gd name="connsiteY4" fmla="*/ 658176 h 2383321"/>
                <a:gd name="connsiteX0" fmla="*/ 13856 w 52383"/>
                <a:gd name="connsiteY0" fmla="*/ 26036 h 43219"/>
                <a:gd name="connsiteX1" fmla="*/ 11323 w 52383"/>
                <a:gd name="connsiteY1" fmla="*/ 25239 h 43219"/>
                <a:gd name="connsiteX2" fmla="*/ 16091 w 52383"/>
                <a:gd name="connsiteY2" fmla="*/ 34758 h 43219"/>
                <a:gd name="connsiteX3" fmla="*/ 14983 w 52383"/>
                <a:gd name="connsiteY3" fmla="*/ 35139 h 43219"/>
                <a:gd name="connsiteX4" fmla="*/ 25641 w 52383"/>
                <a:gd name="connsiteY4" fmla="*/ 38949 h 43219"/>
                <a:gd name="connsiteX5" fmla="*/ 24973 w 52383"/>
                <a:gd name="connsiteY5" fmla="*/ 37209 h 43219"/>
                <a:gd name="connsiteX6" fmla="*/ 37990 w 52383"/>
                <a:gd name="connsiteY6" fmla="*/ 34610 h 43219"/>
                <a:gd name="connsiteX7" fmla="*/ 37723 w 52383"/>
                <a:gd name="connsiteY7" fmla="*/ 36519 h 43219"/>
                <a:gd name="connsiteX8" fmla="*/ 13290 w 52383"/>
                <a:gd name="connsiteY8" fmla="*/ 15648 h 43219"/>
                <a:gd name="connsiteX9" fmla="*/ 13063 w 52383"/>
                <a:gd name="connsiteY9" fmla="*/ 14229 h 43219"/>
                <a:gd name="connsiteX0" fmla="*/ 13063 w 52383"/>
                <a:gd name="connsiteY0" fmla="*/ 14229 h 43219"/>
                <a:gd name="connsiteX1" fmla="*/ 14786 w 52383"/>
                <a:gd name="connsiteY1" fmla="*/ 6766 h 43219"/>
                <a:gd name="connsiteX2" fmla="*/ 23168 w 52383"/>
                <a:gd name="connsiteY2" fmla="*/ 5061 h 43219"/>
                <a:gd name="connsiteX3" fmla="*/ 31619 w 52383"/>
                <a:gd name="connsiteY3" fmla="*/ 3291 h 43219"/>
                <a:gd name="connsiteX4" fmla="*/ 34912 w 52383"/>
                <a:gd name="connsiteY4" fmla="*/ 59 h 43219"/>
                <a:gd name="connsiteX5" fmla="*/ 38996 w 52383"/>
                <a:gd name="connsiteY5" fmla="*/ 2340 h 43219"/>
                <a:gd name="connsiteX6" fmla="*/ 44626 w 52383"/>
                <a:gd name="connsiteY6" fmla="*/ 549 h 43219"/>
                <a:gd name="connsiteX7" fmla="*/ 47481 w 52383"/>
                <a:gd name="connsiteY7" fmla="*/ 5435 h 43219"/>
                <a:gd name="connsiteX8" fmla="*/ 51145 w 52383"/>
                <a:gd name="connsiteY8" fmla="*/ 10177 h 43219"/>
                <a:gd name="connsiteX9" fmla="*/ 50981 w 52383"/>
                <a:gd name="connsiteY9" fmla="*/ 15319 h 43219"/>
                <a:gd name="connsiteX10" fmla="*/ 52179 w 52383"/>
                <a:gd name="connsiteY10" fmla="*/ 23181 h 43219"/>
                <a:gd name="connsiteX11" fmla="*/ 46567 w 52383"/>
                <a:gd name="connsiteY11" fmla="*/ 30063 h 43219"/>
                <a:gd name="connsiteX12" fmla="*/ 44558 w 52383"/>
                <a:gd name="connsiteY12" fmla="*/ 35960 h 43219"/>
                <a:gd name="connsiteX13" fmla="*/ 37718 w 52383"/>
                <a:gd name="connsiteY13" fmla="*/ 36674 h 43219"/>
                <a:gd name="connsiteX14" fmla="*/ 32830 w 52383"/>
                <a:gd name="connsiteY14" fmla="*/ 42965 h 43219"/>
                <a:gd name="connsiteX15" fmla="*/ 25643 w 52383"/>
                <a:gd name="connsiteY15" fmla="*/ 39125 h 43219"/>
                <a:gd name="connsiteX16" fmla="*/ 14967 w 52383"/>
                <a:gd name="connsiteY16" fmla="*/ 35331 h 43219"/>
                <a:gd name="connsiteX17" fmla="*/ 10273 w 52383"/>
                <a:gd name="connsiteY17" fmla="*/ 31109 h 43219"/>
                <a:gd name="connsiteX18" fmla="*/ 11276 w 52383"/>
                <a:gd name="connsiteY18" fmla="*/ 25410 h 43219"/>
                <a:gd name="connsiteX19" fmla="*/ 9158 w 52383"/>
                <a:gd name="connsiteY19" fmla="*/ 19563 h 43219"/>
                <a:gd name="connsiteX20" fmla="*/ 13026 w 52383"/>
                <a:gd name="connsiteY20" fmla="*/ 14366 h 43219"/>
                <a:gd name="connsiteX21" fmla="*/ 13063 w 52383"/>
                <a:gd name="connsiteY21" fmla="*/ 14229 h 43219"/>
                <a:gd name="connsiteX0" fmla="*/ 132348 w 5117550"/>
                <a:gd name="connsiteY0" fmla="*/ 492883 h 2383321"/>
                <a:gd name="connsiteX1" fmla="*/ 66174 w 5117550"/>
                <a:gd name="connsiteY1" fmla="*/ 559057 h 2383321"/>
                <a:gd name="connsiteX2" fmla="*/ 0 w 5117550"/>
                <a:gd name="connsiteY2" fmla="*/ 492883 h 2383321"/>
                <a:gd name="connsiteX3" fmla="*/ 66174 w 5117550"/>
                <a:gd name="connsiteY3" fmla="*/ 426709 h 2383321"/>
                <a:gd name="connsiteX4" fmla="*/ 132348 w 5117550"/>
                <a:gd name="connsiteY4" fmla="*/ 492883 h 2383321"/>
                <a:gd name="connsiteX0" fmla="*/ 485909 w 5117550"/>
                <a:gd name="connsiteY0" fmla="*/ 560396 h 2383321"/>
                <a:gd name="connsiteX1" fmla="*/ 353560 w 5117550"/>
                <a:gd name="connsiteY1" fmla="*/ 692745 h 2383321"/>
                <a:gd name="connsiteX2" fmla="*/ 221211 w 5117550"/>
                <a:gd name="connsiteY2" fmla="*/ 560396 h 2383321"/>
                <a:gd name="connsiteX3" fmla="*/ 353560 w 5117550"/>
                <a:gd name="connsiteY3" fmla="*/ 428047 h 2383321"/>
                <a:gd name="connsiteX4" fmla="*/ 485909 w 5117550"/>
                <a:gd name="connsiteY4" fmla="*/ 560396 h 2383321"/>
                <a:gd name="connsiteX0" fmla="*/ 968311 w 5117550"/>
                <a:gd name="connsiteY0" fmla="*/ 658176 h 2383321"/>
                <a:gd name="connsiteX1" fmla="*/ 769788 w 5117550"/>
                <a:gd name="connsiteY1" fmla="*/ 856699 h 2383321"/>
                <a:gd name="connsiteX2" fmla="*/ 571265 w 5117550"/>
                <a:gd name="connsiteY2" fmla="*/ 658176 h 2383321"/>
                <a:gd name="connsiteX3" fmla="*/ 769788 w 5117550"/>
                <a:gd name="connsiteY3" fmla="*/ 459653 h 2383321"/>
                <a:gd name="connsiteX4" fmla="*/ 968311 w 5117550"/>
                <a:gd name="connsiteY4" fmla="*/ 658176 h 2383321"/>
                <a:gd name="connsiteX0" fmla="*/ 13856 w 52383"/>
                <a:gd name="connsiteY0" fmla="*/ 26036 h 43219"/>
                <a:gd name="connsiteX1" fmla="*/ 11323 w 52383"/>
                <a:gd name="connsiteY1" fmla="*/ 25239 h 43219"/>
                <a:gd name="connsiteX2" fmla="*/ 16091 w 52383"/>
                <a:gd name="connsiteY2" fmla="*/ 34758 h 43219"/>
                <a:gd name="connsiteX3" fmla="*/ 14983 w 52383"/>
                <a:gd name="connsiteY3" fmla="*/ 35139 h 43219"/>
                <a:gd name="connsiteX4" fmla="*/ 25641 w 52383"/>
                <a:gd name="connsiteY4" fmla="*/ 38949 h 43219"/>
                <a:gd name="connsiteX5" fmla="*/ 24973 w 52383"/>
                <a:gd name="connsiteY5" fmla="*/ 37209 h 43219"/>
                <a:gd name="connsiteX6" fmla="*/ 37990 w 52383"/>
                <a:gd name="connsiteY6" fmla="*/ 34610 h 43219"/>
                <a:gd name="connsiteX7" fmla="*/ 37723 w 52383"/>
                <a:gd name="connsiteY7" fmla="*/ 36519 h 43219"/>
                <a:gd name="connsiteX0" fmla="*/ 13063 w 52383"/>
                <a:gd name="connsiteY0" fmla="*/ 14229 h 43219"/>
                <a:gd name="connsiteX1" fmla="*/ 14786 w 52383"/>
                <a:gd name="connsiteY1" fmla="*/ 6766 h 43219"/>
                <a:gd name="connsiteX2" fmla="*/ 23168 w 52383"/>
                <a:gd name="connsiteY2" fmla="*/ 5061 h 43219"/>
                <a:gd name="connsiteX3" fmla="*/ 31619 w 52383"/>
                <a:gd name="connsiteY3" fmla="*/ 3291 h 43219"/>
                <a:gd name="connsiteX4" fmla="*/ 34912 w 52383"/>
                <a:gd name="connsiteY4" fmla="*/ 59 h 43219"/>
                <a:gd name="connsiteX5" fmla="*/ 38996 w 52383"/>
                <a:gd name="connsiteY5" fmla="*/ 2340 h 43219"/>
                <a:gd name="connsiteX6" fmla="*/ 44626 w 52383"/>
                <a:gd name="connsiteY6" fmla="*/ 549 h 43219"/>
                <a:gd name="connsiteX7" fmla="*/ 47481 w 52383"/>
                <a:gd name="connsiteY7" fmla="*/ 5435 h 43219"/>
                <a:gd name="connsiteX8" fmla="*/ 51145 w 52383"/>
                <a:gd name="connsiteY8" fmla="*/ 10177 h 43219"/>
                <a:gd name="connsiteX9" fmla="*/ 50981 w 52383"/>
                <a:gd name="connsiteY9" fmla="*/ 15319 h 43219"/>
                <a:gd name="connsiteX10" fmla="*/ 52179 w 52383"/>
                <a:gd name="connsiteY10" fmla="*/ 23181 h 43219"/>
                <a:gd name="connsiteX11" fmla="*/ 46567 w 52383"/>
                <a:gd name="connsiteY11" fmla="*/ 30063 h 43219"/>
                <a:gd name="connsiteX12" fmla="*/ 44558 w 52383"/>
                <a:gd name="connsiteY12" fmla="*/ 35960 h 43219"/>
                <a:gd name="connsiteX13" fmla="*/ 37718 w 52383"/>
                <a:gd name="connsiteY13" fmla="*/ 36674 h 43219"/>
                <a:gd name="connsiteX14" fmla="*/ 32830 w 52383"/>
                <a:gd name="connsiteY14" fmla="*/ 42965 h 43219"/>
                <a:gd name="connsiteX15" fmla="*/ 25643 w 52383"/>
                <a:gd name="connsiteY15" fmla="*/ 39125 h 43219"/>
                <a:gd name="connsiteX16" fmla="*/ 14967 w 52383"/>
                <a:gd name="connsiteY16" fmla="*/ 35331 h 43219"/>
                <a:gd name="connsiteX17" fmla="*/ 10273 w 52383"/>
                <a:gd name="connsiteY17" fmla="*/ 31109 h 43219"/>
                <a:gd name="connsiteX18" fmla="*/ 11276 w 52383"/>
                <a:gd name="connsiteY18" fmla="*/ 25410 h 43219"/>
                <a:gd name="connsiteX19" fmla="*/ 9158 w 52383"/>
                <a:gd name="connsiteY19" fmla="*/ 19563 h 43219"/>
                <a:gd name="connsiteX20" fmla="*/ 13026 w 52383"/>
                <a:gd name="connsiteY20" fmla="*/ 14366 h 43219"/>
                <a:gd name="connsiteX21" fmla="*/ 13063 w 52383"/>
                <a:gd name="connsiteY21" fmla="*/ 14229 h 43219"/>
                <a:gd name="connsiteX0" fmla="*/ 132348 w 5117550"/>
                <a:gd name="connsiteY0" fmla="*/ 492883 h 2383321"/>
                <a:gd name="connsiteX1" fmla="*/ 66174 w 5117550"/>
                <a:gd name="connsiteY1" fmla="*/ 559057 h 2383321"/>
                <a:gd name="connsiteX2" fmla="*/ 0 w 5117550"/>
                <a:gd name="connsiteY2" fmla="*/ 492883 h 2383321"/>
                <a:gd name="connsiteX3" fmla="*/ 66174 w 5117550"/>
                <a:gd name="connsiteY3" fmla="*/ 426709 h 2383321"/>
                <a:gd name="connsiteX4" fmla="*/ 132348 w 5117550"/>
                <a:gd name="connsiteY4" fmla="*/ 492883 h 2383321"/>
                <a:gd name="connsiteX0" fmla="*/ 485909 w 5117550"/>
                <a:gd name="connsiteY0" fmla="*/ 560396 h 2383321"/>
                <a:gd name="connsiteX1" fmla="*/ 353560 w 5117550"/>
                <a:gd name="connsiteY1" fmla="*/ 692745 h 2383321"/>
                <a:gd name="connsiteX2" fmla="*/ 221211 w 5117550"/>
                <a:gd name="connsiteY2" fmla="*/ 560396 h 2383321"/>
                <a:gd name="connsiteX3" fmla="*/ 353560 w 5117550"/>
                <a:gd name="connsiteY3" fmla="*/ 428047 h 2383321"/>
                <a:gd name="connsiteX4" fmla="*/ 485909 w 5117550"/>
                <a:gd name="connsiteY4" fmla="*/ 560396 h 2383321"/>
                <a:gd name="connsiteX0" fmla="*/ 968311 w 5117550"/>
                <a:gd name="connsiteY0" fmla="*/ 658176 h 2383321"/>
                <a:gd name="connsiteX1" fmla="*/ 769788 w 5117550"/>
                <a:gd name="connsiteY1" fmla="*/ 856699 h 2383321"/>
                <a:gd name="connsiteX2" fmla="*/ 571265 w 5117550"/>
                <a:gd name="connsiteY2" fmla="*/ 658176 h 2383321"/>
                <a:gd name="connsiteX3" fmla="*/ 769788 w 5117550"/>
                <a:gd name="connsiteY3" fmla="*/ 459653 h 2383321"/>
                <a:gd name="connsiteX4" fmla="*/ 968311 w 5117550"/>
                <a:gd name="connsiteY4" fmla="*/ 658176 h 2383321"/>
                <a:gd name="connsiteX0" fmla="*/ 16091 w 52383"/>
                <a:gd name="connsiteY0" fmla="*/ 34758 h 43219"/>
                <a:gd name="connsiteX1" fmla="*/ 14983 w 52383"/>
                <a:gd name="connsiteY1" fmla="*/ 35139 h 43219"/>
                <a:gd name="connsiteX2" fmla="*/ 25641 w 52383"/>
                <a:gd name="connsiteY2" fmla="*/ 38949 h 43219"/>
                <a:gd name="connsiteX3" fmla="*/ 24973 w 52383"/>
                <a:gd name="connsiteY3" fmla="*/ 37209 h 43219"/>
                <a:gd name="connsiteX4" fmla="*/ 37990 w 52383"/>
                <a:gd name="connsiteY4" fmla="*/ 34610 h 43219"/>
                <a:gd name="connsiteX5" fmla="*/ 37723 w 52383"/>
                <a:gd name="connsiteY5" fmla="*/ 36519 h 43219"/>
                <a:gd name="connsiteX0" fmla="*/ 13063 w 52383"/>
                <a:gd name="connsiteY0" fmla="*/ 14229 h 43219"/>
                <a:gd name="connsiteX1" fmla="*/ 14786 w 52383"/>
                <a:gd name="connsiteY1" fmla="*/ 6766 h 43219"/>
                <a:gd name="connsiteX2" fmla="*/ 23168 w 52383"/>
                <a:gd name="connsiteY2" fmla="*/ 5061 h 43219"/>
                <a:gd name="connsiteX3" fmla="*/ 31619 w 52383"/>
                <a:gd name="connsiteY3" fmla="*/ 3291 h 43219"/>
                <a:gd name="connsiteX4" fmla="*/ 34912 w 52383"/>
                <a:gd name="connsiteY4" fmla="*/ 59 h 43219"/>
                <a:gd name="connsiteX5" fmla="*/ 38996 w 52383"/>
                <a:gd name="connsiteY5" fmla="*/ 2340 h 43219"/>
                <a:gd name="connsiteX6" fmla="*/ 44626 w 52383"/>
                <a:gd name="connsiteY6" fmla="*/ 549 h 43219"/>
                <a:gd name="connsiteX7" fmla="*/ 47481 w 52383"/>
                <a:gd name="connsiteY7" fmla="*/ 5435 h 43219"/>
                <a:gd name="connsiteX8" fmla="*/ 51145 w 52383"/>
                <a:gd name="connsiteY8" fmla="*/ 10177 h 43219"/>
                <a:gd name="connsiteX9" fmla="*/ 50981 w 52383"/>
                <a:gd name="connsiteY9" fmla="*/ 15319 h 43219"/>
                <a:gd name="connsiteX10" fmla="*/ 52179 w 52383"/>
                <a:gd name="connsiteY10" fmla="*/ 23181 h 43219"/>
                <a:gd name="connsiteX11" fmla="*/ 46567 w 52383"/>
                <a:gd name="connsiteY11" fmla="*/ 30063 h 43219"/>
                <a:gd name="connsiteX12" fmla="*/ 44558 w 52383"/>
                <a:gd name="connsiteY12" fmla="*/ 35960 h 43219"/>
                <a:gd name="connsiteX13" fmla="*/ 37718 w 52383"/>
                <a:gd name="connsiteY13" fmla="*/ 36674 h 43219"/>
                <a:gd name="connsiteX14" fmla="*/ 32830 w 52383"/>
                <a:gd name="connsiteY14" fmla="*/ 42965 h 43219"/>
                <a:gd name="connsiteX15" fmla="*/ 25643 w 52383"/>
                <a:gd name="connsiteY15" fmla="*/ 39125 h 43219"/>
                <a:gd name="connsiteX16" fmla="*/ 14967 w 52383"/>
                <a:gd name="connsiteY16" fmla="*/ 35331 h 43219"/>
                <a:gd name="connsiteX17" fmla="*/ 10273 w 52383"/>
                <a:gd name="connsiteY17" fmla="*/ 31109 h 43219"/>
                <a:gd name="connsiteX18" fmla="*/ 11276 w 52383"/>
                <a:gd name="connsiteY18" fmla="*/ 25410 h 43219"/>
                <a:gd name="connsiteX19" fmla="*/ 9158 w 52383"/>
                <a:gd name="connsiteY19" fmla="*/ 19563 h 43219"/>
                <a:gd name="connsiteX20" fmla="*/ 13026 w 52383"/>
                <a:gd name="connsiteY20" fmla="*/ 14366 h 43219"/>
                <a:gd name="connsiteX21" fmla="*/ 13063 w 52383"/>
                <a:gd name="connsiteY21" fmla="*/ 14229 h 43219"/>
                <a:gd name="connsiteX0" fmla="*/ 132348 w 5117550"/>
                <a:gd name="connsiteY0" fmla="*/ 492883 h 2383321"/>
                <a:gd name="connsiteX1" fmla="*/ 66174 w 5117550"/>
                <a:gd name="connsiteY1" fmla="*/ 559057 h 2383321"/>
                <a:gd name="connsiteX2" fmla="*/ 0 w 5117550"/>
                <a:gd name="connsiteY2" fmla="*/ 492883 h 2383321"/>
                <a:gd name="connsiteX3" fmla="*/ 66174 w 5117550"/>
                <a:gd name="connsiteY3" fmla="*/ 426709 h 2383321"/>
                <a:gd name="connsiteX4" fmla="*/ 132348 w 5117550"/>
                <a:gd name="connsiteY4" fmla="*/ 492883 h 2383321"/>
                <a:gd name="connsiteX0" fmla="*/ 485909 w 5117550"/>
                <a:gd name="connsiteY0" fmla="*/ 560396 h 2383321"/>
                <a:gd name="connsiteX1" fmla="*/ 353560 w 5117550"/>
                <a:gd name="connsiteY1" fmla="*/ 692745 h 2383321"/>
                <a:gd name="connsiteX2" fmla="*/ 221211 w 5117550"/>
                <a:gd name="connsiteY2" fmla="*/ 560396 h 2383321"/>
                <a:gd name="connsiteX3" fmla="*/ 353560 w 5117550"/>
                <a:gd name="connsiteY3" fmla="*/ 428047 h 2383321"/>
                <a:gd name="connsiteX4" fmla="*/ 485909 w 5117550"/>
                <a:gd name="connsiteY4" fmla="*/ 560396 h 2383321"/>
                <a:gd name="connsiteX0" fmla="*/ 968311 w 5117550"/>
                <a:gd name="connsiteY0" fmla="*/ 658176 h 2383321"/>
                <a:gd name="connsiteX1" fmla="*/ 769788 w 5117550"/>
                <a:gd name="connsiteY1" fmla="*/ 856699 h 2383321"/>
                <a:gd name="connsiteX2" fmla="*/ 571265 w 5117550"/>
                <a:gd name="connsiteY2" fmla="*/ 658176 h 2383321"/>
                <a:gd name="connsiteX3" fmla="*/ 769788 w 5117550"/>
                <a:gd name="connsiteY3" fmla="*/ 459653 h 2383321"/>
                <a:gd name="connsiteX4" fmla="*/ 968311 w 5117550"/>
                <a:gd name="connsiteY4" fmla="*/ 658176 h 2383321"/>
                <a:gd name="connsiteX0" fmla="*/ 25641 w 52383"/>
                <a:gd name="connsiteY0" fmla="*/ 38949 h 43219"/>
                <a:gd name="connsiteX1" fmla="*/ 24973 w 52383"/>
                <a:gd name="connsiteY1" fmla="*/ 37209 h 43219"/>
                <a:gd name="connsiteX2" fmla="*/ 37990 w 52383"/>
                <a:gd name="connsiteY2" fmla="*/ 34610 h 43219"/>
                <a:gd name="connsiteX3" fmla="*/ 37723 w 52383"/>
                <a:gd name="connsiteY3" fmla="*/ 36519 h 43219"/>
                <a:gd name="connsiteX0" fmla="*/ 13063 w 52383"/>
                <a:gd name="connsiteY0" fmla="*/ 14229 h 43219"/>
                <a:gd name="connsiteX1" fmla="*/ 14786 w 52383"/>
                <a:gd name="connsiteY1" fmla="*/ 6766 h 43219"/>
                <a:gd name="connsiteX2" fmla="*/ 23168 w 52383"/>
                <a:gd name="connsiteY2" fmla="*/ 5061 h 43219"/>
                <a:gd name="connsiteX3" fmla="*/ 31619 w 52383"/>
                <a:gd name="connsiteY3" fmla="*/ 3291 h 43219"/>
                <a:gd name="connsiteX4" fmla="*/ 34912 w 52383"/>
                <a:gd name="connsiteY4" fmla="*/ 59 h 43219"/>
                <a:gd name="connsiteX5" fmla="*/ 38996 w 52383"/>
                <a:gd name="connsiteY5" fmla="*/ 2340 h 43219"/>
                <a:gd name="connsiteX6" fmla="*/ 44626 w 52383"/>
                <a:gd name="connsiteY6" fmla="*/ 549 h 43219"/>
                <a:gd name="connsiteX7" fmla="*/ 47481 w 52383"/>
                <a:gd name="connsiteY7" fmla="*/ 5435 h 43219"/>
                <a:gd name="connsiteX8" fmla="*/ 51145 w 52383"/>
                <a:gd name="connsiteY8" fmla="*/ 10177 h 43219"/>
                <a:gd name="connsiteX9" fmla="*/ 50981 w 52383"/>
                <a:gd name="connsiteY9" fmla="*/ 15319 h 43219"/>
                <a:gd name="connsiteX10" fmla="*/ 52179 w 52383"/>
                <a:gd name="connsiteY10" fmla="*/ 23181 h 43219"/>
                <a:gd name="connsiteX11" fmla="*/ 46567 w 52383"/>
                <a:gd name="connsiteY11" fmla="*/ 30063 h 43219"/>
                <a:gd name="connsiteX12" fmla="*/ 44558 w 52383"/>
                <a:gd name="connsiteY12" fmla="*/ 35960 h 43219"/>
                <a:gd name="connsiteX13" fmla="*/ 37718 w 52383"/>
                <a:gd name="connsiteY13" fmla="*/ 36674 h 43219"/>
                <a:gd name="connsiteX14" fmla="*/ 32830 w 52383"/>
                <a:gd name="connsiteY14" fmla="*/ 42965 h 43219"/>
                <a:gd name="connsiteX15" fmla="*/ 25643 w 52383"/>
                <a:gd name="connsiteY15" fmla="*/ 39125 h 43219"/>
                <a:gd name="connsiteX16" fmla="*/ 14967 w 52383"/>
                <a:gd name="connsiteY16" fmla="*/ 35331 h 43219"/>
                <a:gd name="connsiteX17" fmla="*/ 10273 w 52383"/>
                <a:gd name="connsiteY17" fmla="*/ 31109 h 43219"/>
                <a:gd name="connsiteX18" fmla="*/ 11276 w 52383"/>
                <a:gd name="connsiteY18" fmla="*/ 25410 h 43219"/>
                <a:gd name="connsiteX19" fmla="*/ 9158 w 52383"/>
                <a:gd name="connsiteY19" fmla="*/ 19563 h 43219"/>
                <a:gd name="connsiteX20" fmla="*/ 13026 w 52383"/>
                <a:gd name="connsiteY20" fmla="*/ 14366 h 43219"/>
                <a:gd name="connsiteX21" fmla="*/ 13063 w 52383"/>
                <a:gd name="connsiteY21" fmla="*/ 14229 h 43219"/>
                <a:gd name="connsiteX0" fmla="*/ 132348 w 5117550"/>
                <a:gd name="connsiteY0" fmla="*/ 492883 h 2383321"/>
                <a:gd name="connsiteX1" fmla="*/ 66174 w 5117550"/>
                <a:gd name="connsiteY1" fmla="*/ 559057 h 2383321"/>
                <a:gd name="connsiteX2" fmla="*/ 0 w 5117550"/>
                <a:gd name="connsiteY2" fmla="*/ 492883 h 2383321"/>
                <a:gd name="connsiteX3" fmla="*/ 66174 w 5117550"/>
                <a:gd name="connsiteY3" fmla="*/ 426709 h 2383321"/>
                <a:gd name="connsiteX4" fmla="*/ 132348 w 5117550"/>
                <a:gd name="connsiteY4" fmla="*/ 492883 h 2383321"/>
                <a:gd name="connsiteX0" fmla="*/ 485909 w 5117550"/>
                <a:gd name="connsiteY0" fmla="*/ 560396 h 2383321"/>
                <a:gd name="connsiteX1" fmla="*/ 353560 w 5117550"/>
                <a:gd name="connsiteY1" fmla="*/ 692745 h 2383321"/>
                <a:gd name="connsiteX2" fmla="*/ 221211 w 5117550"/>
                <a:gd name="connsiteY2" fmla="*/ 560396 h 2383321"/>
                <a:gd name="connsiteX3" fmla="*/ 353560 w 5117550"/>
                <a:gd name="connsiteY3" fmla="*/ 428047 h 2383321"/>
                <a:gd name="connsiteX4" fmla="*/ 485909 w 5117550"/>
                <a:gd name="connsiteY4" fmla="*/ 560396 h 2383321"/>
                <a:gd name="connsiteX0" fmla="*/ 968311 w 5117550"/>
                <a:gd name="connsiteY0" fmla="*/ 658176 h 2383321"/>
                <a:gd name="connsiteX1" fmla="*/ 769788 w 5117550"/>
                <a:gd name="connsiteY1" fmla="*/ 856699 h 2383321"/>
                <a:gd name="connsiteX2" fmla="*/ 571265 w 5117550"/>
                <a:gd name="connsiteY2" fmla="*/ 658176 h 2383321"/>
                <a:gd name="connsiteX3" fmla="*/ 769788 w 5117550"/>
                <a:gd name="connsiteY3" fmla="*/ 459653 h 2383321"/>
                <a:gd name="connsiteX4" fmla="*/ 968311 w 5117550"/>
                <a:gd name="connsiteY4" fmla="*/ 658176 h 2383321"/>
                <a:gd name="connsiteX0" fmla="*/ 37990 w 52383"/>
                <a:gd name="connsiteY0" fmla="*/ 34610 h 43219"/>
                <a:gd name="connsiteX1" fmla="*/ 37723 w 52383"/>
                <a:gd name="connsiteY1" fmla="*/ 36519 h 43219"/>
                <a:gd name="connsiteX0" fmla="*/ 13063 w 52383"/>
                <a:gd name="connsiteY0" fmla="*/ 14229 h 43219"/>
                <a:gd name="connsiteX1" fmla="*/ 14786 w 52383"/>
                <a:gd name="connsiteY1" fmla="*/ 6766 h 43219"/>
                <a:gd name="connsiteX2" fmla="*/ 23168 w 52383"/>
                <a:gd name="connsiteY2" fmla="*/ 5061 h 43219"/>
                <a:gd name="connsiteX3" fmla="*/ 31619 w 52383"/>
                <a:gd name="connsiteY3" fmla="*/ 3291 h 43219"/>
                <a:gd name="connsiteX4" fmla="*/ 34912 w 52383"/>
                <a:gd name="connsiteY4" fmla="*/ 59 h 43219"/>
                <a:gd name="connsiteX5" fmla="*/ 38996 w 52383"/>
                <a:gd name="connsiteY5" fmla="*/ 2340 h 43219"/>
                <a:gd name="connsiteX6" fmla="*/ 44626 w 52383"/>
                <a:gd name="connsiteY6" fmla="*/ 549 h 43219"/>
                <a:gd name="connsiteX7" fmla="*/ 47481 w 52383"/>
                <a:gd name="connsiteY7" fmla="*/ 5435 h 43219"/>
                <a:gd name="connsiteX8" fmla="*/ 51145 w 52383"/>
                <a:gd name="connsiteY8" fmla="*/ 10177 h 43219"/>
                <a:gd name="connsiteX9" fmla="*/ 50981 w 52383"/>
                <a:gd name="connsiteY9" fmla="*/ 15319 h 43219"/>
                <a:gd name="connsiteX10" fmla="*/ 52179 w 52383"/>
                <a:gd name="connsiteY10" fmla="*/ 23181 h 43219"/>
                <a:gd name="connsiteX11" fmla="*/ 46567 w 52383"/>
                <a:gd name="connsiteY11" fmla="*/ 30063 h 43219"/>
                <a:gd name="connsiteX12" fmla="*/ 44558 w 52383"/>
                <a:gd name="connsiteY12" fmla="*/ 35960 h 43219"/>
                <a:gd name="connsiteX13" fmla="*/ 37718 w 52383"/>
                <a:gd name="connsiteY13" fmla="*/ 36674 h 43219"/>
                <a:gd name="connsiteX14" fmla="*/ 32830 w 52383"/>
                <a:gd name="connsiteY14" fmla="*/ 42965 h 43219"/>
                <a:gd name="connsiteX15" fmla="*/ 25643 w 52383"/>
                <a:gd name="connsiteY15" fmla="*/ 39125 h 43219"/>
                <a:gd name="connsiteX16" fmla="*/ 14967 w 52383"/>
                <a:gd name="connsiteY16" fmla="*/ 35331 h 43219"/>
                <a:gd name="connsiteX17" fmla="*/ 10273 w 52383"/>
                <a:gd name="connsiteY17" fmla="*/ 31109 h 43219"/>
                <a:gd name="connsiteX18" fmla="*/ 11276 w 52383"/>
                <a:gd name="connsiteY18" fmla="*/ 25410 h 43219"/>
                <a:gd name="connsiteX19" fmla="*/ 9158 w 52383"/>
                <a:gd name="connsiteY19" fmla="*/ 19563 h 43219"/>
                <a:gd name="connsiteX20" fmla="*/ 13026 w 52383"/>
                <a:gd name="connsiteY20" fmla="*/ 14366 h 43219"/>
                <a:gd name="connsiteX21" fmla="*/ 13063 w 52383"/>
                <a:gd name="connsiteY21" fmla="*/ 14229 h 43219"/>
                <a:gd name="connsiteX0" fmla="*/ 132348 w 5117550"/>
                <a:gd name="connsiteY0" fmla="*/ 492883 h 2383321"/>
                <a:gd name="connsiteX1" fmla="*/ 66174 w 5117550"/>
                <a:gd name="connsiteY1" fmla="*/ 559057 h 2383321"/>
                <a:gd name="connsiteX2" fmla="*/ 0 w 5117550"/>
                <a:gd name="connsiteY2" fmla="*/ 492883 h 2383321"/>
                <a:gd name="connsiteX3" fmla="*/ 66174 w 5117550"/>
                <a:gd name="connsiteY3" fmla="*/ 426709 h 2383321"/>
                <a:gd name="connsiteX4" fmla="*/ 132348 w 5117550"/>
                <a:gd name="connsiteY4" fmla="*/ 492883 h 2383321"/>
                <a:gd name="connsiteX0" fmla="*/ 485909 w 5117550"/>
                <a:gd name="connsiteY0" fmla="*/ 560396 h 2383321"/>
                <a:gd name="connsiteX1" fmla="*/ 353560 w 5117550"/>
                <a:gd name="connsiteY1" fmla="*/ 692745 h 2383321"/>
                <a:gd name="connsiteX2" fmla="*/ 221211 w 5117550"/>
                <a:gd name="connsiteY2" fmla="*/ 560396 h 2383321"/>
                <a:gd name="connsiteX3" fmla="*/ 353560 w 5117550"/>
                <a:gd name="connsiteY3" fmla="*/ 428047 h 2383321"/>
                <a:gd name="connsiteX4" fmla="*/ 485909 w 5117550"/>
                <a:gd name="connsiteY4" fmla="*/ 560396 h 2383321"/>
                <a:gd name="connsiteX0" fmla="*/ 968311 w 5117550"/>
                <a:gd name="connsiteY0" fmla="*/ 658176 h 2383321"/>
                <a:gd name="connsiteX1" fmla="*/ 769788 w 5117550"/>
                <a:gd name="connsiteY1" fmla="*/ 856699 h 2383321"/>
                <a:gd name="connsiteX2" fmla="*/ 571265 w 5117550"/>
                <a:gd name="connsiteY2" fmla="*/ 658176 h 2383321"/>
                <a:gd name="connsiteX3" fmla="*/ 769788 w 5117550"/>
                <a:gd name="connsiteY3" fmla="*/ 459653 h 2383321"/>
                <a:gd name="connsiteX4" fmla="*/ 968311 w 5117550"/>
                <a:gd name="connsiteY4" fmla="*/ 658176 h 2383321"/>
                <a:gd name="connsiteX0" fmla="*/ 37698 w 52383"/>
                <a:gd name="connsiteY0" fmla="*/ 36452 h 43219"/>
                <a:gd name="connsiteX1" fmla="*/ 37723 w 52383"/>
                <a:gd name="connsiteY1" fmla="*/ 36519 h 43219"/>
              </a:gdLst>
              <a:ahLst/>
              <a:cxnLst>
                <a:cxn ang="0">
                  <a:pos x="connsiteX0" y="connsiteY0"/>
                </a:cxn>
                <a:cxn ang="0">
                  <a:pos x="connsiteX1" y="connsiteY1"/>
                </a:cxn>
              </a:cxnLst>
              <a:rect l="l" t="t" r="r" b="b"/>
              <a:pathLst>
                <a:path w="52383" h="43219">
                  <a:moveTo>
                    <a:pt x="13063" y="14229"/>
                  </a:moveTo>
                  <a:cubicBezTo>
                    <a:pt x="12792" y="11516"/>
                    <a:pt x="13424" y="8780"/>
                    <a:pt x="14786" y="6766"/>
                  </a:cubicBezTo>
                  <a:cubicBezTo>
                    <a:pt x="16938" y="3585"/>
                    <a:pt x="20427" y="2876"/>
                    <a:pt x="23168" y="5061"/>
                  </a:cubicBezTo>
                  <a:cubicBezTo>
                    <a:pt x="24841" y="768"/>
                    <a:pt x="29077" y="-119"/>
                    <a:pt x="31619" y="3291"/>
                  </a:cubicBezTo>
                  <a:cubicBezTo>
                    <a:pt x="32260" y="1542"/>
                    <a:pt x="33491" y="333"/>
                    <a:pt x="34912" y="59"/>
                  </a:cubicBezTo>
                  <a:cubicBezTo>
                    <a:pt x="36476" y="-243"/>
                    <a:pt x="38038" y="629"/>
                    <a:pt x="38996" y="2340"/>
                  </a:cubicBezTo>
                  <a:cubicBezTo>
                    <a:pt x="40378" y="126"/>
                    <a:pt x="42664" y="-601"/>
                    <a:pt x="44626" y="549"/>
                  </a:cubicBezTo>
                  <a:cubicBezTo>
                    <a:pt x="46121" y="1425"/>
                    <a:pt x="47193" y="3259"/>
                    <a:pt x="47481" y="5435"/>
                  </a:cubicBezTo>
                  <a:cubicBezTo>
                    <a:pt x="49209" y="6077"/>
                    <a:pt x="50585" y="7857"/>
                    <a:pt x="51145" y="10177"/>
                  </a:cubicBezTo>
                  <a:cubicBezTo>
                    <a:pt x="51552" y="11861"/>
                    <a:pt x="51494" y="13690"/>
                    <a:pt x="50981" y="15319"/>
                  </a:cubicBezTo>
                  <a:cubicBezTo>
                    <a:pt x="52242" y="17553"/>
                    <a:pt x="52683" y="20449"/>
                    <a:pt x="52179" y="23181"/>
                  </a:cubicBezTo>
                  <a:cubicBezTo>
                    <a:pt x="51509" y="26813"/>
                    <a:pt x="49291" y="29533"/>
                    <a:pt x="46567" y="30063"/>
                  </a:cubicBezTo>
                  <a:cubicBezTo>
                    <a:pt x="46554" y="32330"/>
                    <a:pt x="45821" y="34480"/>
                    <a:pt x="44558" y="35960"/>
                  </a:cubicBezTo>
                  <a:cubicBezTo>
                    <a:pt x="42639" y="38209"/>
                    <a:pt x="39867" y="38498"/>
                    <a:pt x="37718" y="36674"/>
                  </a:cubicBezTo>
                  <a:cubicBezTo>
                    <a:pt x="37023" y="39807"/>
                    <a:pt x="35162" y="42202"/>
                    <a:pt x="32830" y="42965"/>
                  </a:cubicBezTo>
                  <a:cubicBezTo>
                    <a:pt x="30082" y="43864"/>
                    <a:pt x="27214" y="42332"/>
                    <a:pt x="25643" y="39125"/>
                  </a:cubicBezTo>
                  <a:cubicBezTo>
                    <a:pt x="21935" y="42169"/>
                    <a:pt x="17119" y="40458"/>
                    <a:pt x="14967" y="35331"/>
                  </a:cubicBezTo>
                  <a:cubicBezTo>
                    <a:pt x="12853" y="35668"/>
                    <a:pt x="10868" y="33883"/>
                    <a:pt x="10273" y="31109"/>
                  </a:cubicBezTo>
                  <a:cubicBezTo>
                    <a:pt x="9842" y="29102"/>
                    <a:pt x="10223" y="26936"/>
                    <a:pt x="11276" y="25410"/>
                  </a:cubicBezTo>
                  <a:cubicBezTo>
                    <a:pt x="9782" y="24213"/>
                    <a:pt x="8950" y="21916"/>
                    <a:pt x="9158" y="19563"/>
                  </a:cubicBezTo>
                  <a:cubicBezTo>
                    <a:pt x="9402" y="16808"/>
                    <a:pt x="11008" y="14650"/>
                    <a:pt x="13026" y="14366"/>
                  </a:cubicBezTo>
                  <a:cubicBezTo>
                    <a:pt x="13038" y="14320"/>
                    <a:pt x="13051" y="14275"/>
                    <a:pt x="13063" y="14229"/>
                  </a:cubicBezTo>
                  <a:close/>
                </a:path>
                <a:path w="5117550" h="2383321">
                  <a:moveTo>
                    <a:pt x="132348" y="492883"/>
                  </a:moveTo>
                  <a:cubicBezTo>
                    <a:pt x="132348" y="529430"/>
                    <a:pt x="102721" y="559057"/>
                    <a:pt x="66174" y="559057"/>
                  </a:cubicBezTo>
                  <a:cubicBezTo>
                    <a:pt x="29627" y="559057"/>
                    <a:pt x="0" y="529430"/>
                    <a:pt x="0" y="492883"/>
                  </a:cubicBezTo>
                  <a:cubicBezTo>
                    <a:pt x="0" y="456336"/>
                    <a:pt x="29627" y="426709"/>
                    <a:pt x="66174" y="426709"/>
                  </a:cubicBezTo>
                  <a:cubicBezTo>
                    <a:pt x="102721" y="426709"/>
                    <a:pt x="132348" y="456336"/>
                    <a:pt x="132348" y="492883"/>
                  </a:cubicBezTo>
                  <a:close/>
                </a:path>
                <a:path w="5117550" h="2383321">
                  <a:moveTo>
                    <a:pt x="485909" y="560396"/>
                  </a:moveTo>
                  <a:cubicBezTo>
                    <a:pt x="485909" y="633490"/>
                    <a:pt x="426654" y="692745"/>
                    <a:pt x="353560" y="692745"/>
                  </a:cubicBezTo>
                  <a:cubicBezTo>
                    <a:pt x="280466" y="692745"/>
                    <a:pt x="221211" y="633490"/>
                    <a:pt x="221211" y="560396"/>
                  </a:cubicBezTo>
                  <a:cubicBezTo>
                    <a:pt x="221211" y="487302"/>
                    <a:pt x="280466" y="428047"/>
                    <a:pt x="353560" y="428047"/>
                  </a:cubicBezTo>
                  <a:cubicBezTo>
                    <a:pt x="426654" y="428047"/>
                    <a:pt x="485909" y="487302"/>
                    <a:pt x="485909" y="560396"/>
                  </a:cubicBezTo>
                  <a:close/>
                </a:path>
                <a:path w="5117550" h="2383321">
                  <a:moveTo>
                    <a:pt x="968311" y="658176"/>
                  </a:moveTo>
                  <a:cubicBezTo>
                    <a:pt x="968311" y="767817"/>
                    <a:pt x="879429" y="856699"/>
                    <a:pt x="769788" y="856699"/>
                  </a:cubicBezTo>
                  <a:cubicBezTo>
                    <a:pt x="660147" y="856699"/>
                    <a:pt x="571265" y="767817"/>
                    <a:pt x="571265" y="658176"/>
                  </a:cubicBezTo>
                  <a:cubicBezTo>
                    <a:pt x="571265" y="548535"/>
                    <a:pt x="660147" y="459653"/>
                    <a:pt x="769788" y="459653"/>
                  </a:cubicBezTo>
                  <a:cubicBezTo>
                    <a:pt x="879429" y="459653"/>
                    <a:pt x="968311" y="548535"/>
                    <a:pt x="968311" y="658176"/>
                  </a:cubicBezTo>
                  <a:close/>
                </a:path>
                <a:path w="52383" h="43219" fill="none" extrusionOk="0">
                  <a:moveTo>
                    <a:pt x="37698" y="36452"/>
                  </a:moveTo>
                  <a:cubicBezTo>
                    <a:pt x="37659" y="37099"/>
                    <a:pt x="37861" y="35897"/>
                    <a:pt x="37723" y="36519"/>
                  </a:cubicBezTo>
                </a:path>
              </a:pathLst>
            </a:cu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TextBox 58">
              <a:extLst>
                <a:ext uri="{FF2B5EF4-FFF2-40B4-BE49-F238E27FC236}">
                  <a16:creationId xmlns:a16="http://schemas.microsoft.com/office/drawing/2014/main" id="{07510FFD-A761-44D5-A436-B51DEA56D0F1}"/>
                </a:ext>
              </a:extLst>
            </p:cNvPr>
            <p:cNvSpPr txBox="1"/>
            <p:nvPr/>
          </p:nvSpPr>
          <p:spPr>
            <a:xfrm>
              <a:off x="2278598" y="2777314"/>
              <a:ext cx="1789346" cy="1754326"/>
            </a:xfrm>
            <a:prstGeom prst="rect">
              <a:avLst/>
            </a:prstGeom>
            <a:noFill/>
          </p:spPr>
          <p:txBody>
            <a:bodyPr wrap="square" rtlCol="0">
              <a:spAutoFit/>
            </a:bodyPr>
            <a:lstStyle/>
            <a:p>
              <a:pPr algn="ctr"/>
              <a:r>
                <a:rPr lang="en-GB" dirty="0">
                  <a:latin typeface="Twinkl SemiBold" pitchFamily="2" charset="0"/>
                </a:rPr>
                <a:t>Do we ever get to a point in life where we don’t need any more new friends?</a:t>
              </a:r>
            </a:p>
          </p:txBody>
        </p:sp>
      </p:grpSp>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10"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left)">
                                      <p:cBhvr>
                                        <p:cTn id="25" dur="500"/>
                                        <p:tgtEl>
                                          <p:spTgt spid="2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24"/>
                                        </p:tgtEl>
                                      </p:cBhvr>
                                    </p:animEffect>
                                    <p:set>
                                      <p:cBhvr>
                                        <p:cTn id="30" dur="1" fill="hold">
                                          <p:stCondLst>
                                            <p:cond delay="499"/>
                                          </p:stCondLst>
                                        </p:cTn>
                                        <p:tgtEl>
                                          <p:spTgt spid="24"/>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33"/>
                                        </p:tgtEl>
                                      </p:cBhvr>
                                    </p:animEffect>
                                    <p:set>
                                      <p:cBhvr>
                                        <p:cTn id="33" dur="1" fill="hold">
                                          <p:stCondLst>
                                            <p:cond delay="499"/>
                                          </p:stCondLst>
                                        </p:cTn>
                                        <p:tgtEl>
                                          <p:spTgt spid="33"/>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19"/>
                                        </p:tgtEl>
                                      </p:cBhvr>
                                    </p:animEffect>
                                    <p:set>
                                      <p:cBhvr>
                                        <p:cTn id="36" dur="1" fill="hold">
                                          <p:stCondLst>
                                            <p:cond delay="499"/>
                                          </p:stCondLst>
                                        </p:cTn>
                                        <p:tgtEl>
                                          <p:spTgt spid="19"/>
                                        </p:tgtEl>
                                        <p:attrNameLst>
                                          <p:attrName>style.visibility</p:attrName>
                                        </p:attrNameLst>
                                      </p:cBhvr>
                                      <p:to>
                                        <p:strVal val="hidden"/>
                                      </p:to>
                                    </p:set>
                                  </p:childTnLst>
                                </p:cTn>
                              </p:par>
                            </p:childTnLst>
                          </p:cTn>
                        </p:par>
                        <p:par>
                          <p:cTn id="37" fill="hold">
                            <p:stCondLst>
                              <p:cond delay="500"/>
                            </p:stCondLst>
                            <p:childTnLst>
                              <p:par>
                                <p:cTn id="38" presetID="42" presetClass="entr" presetSubtype="0" fill="hold" nodeType="after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fade">
                                      <p:cBhvr>
                                        <p:cTn id="40" dur="1000"/>
                                        <p:tgtEl>
                                          <p:spTgt spid="57"/>
                                        </p:tgtEl>
                                      </p:cBhvr>
                                    </p:animEffect>
                                    <p:anim calcmode="lin" valueType="num">
                                      <p:cBhvr>
                                        <p:cTn id="41" dur="1000" fill="hold"/>
                                        <p:tgtEl>
                                          <p:spTgt spid="57"/>
                                        </p:tgtEl>
                                        <p:attrNameLst>
                                          <p:attrName>ppt_x</p:attrName>
                                        </p:attrNameLst>
                                      </p:cBhvr>
                                      <p:tavLst>
                                        <p:tav tm="0">
                                          <p:val>
                                            <p:strVal val="#ppt_x"/>
                                          </p:val>
                                        </p:tav>
                                        <p:tav tm="100000">
                                          <p:val>
                                            <p:strVal val="#ppt_x"/>
                                          </p:val>
                                        </p:tav>
                                      </p:tavLst>
                                    </p:anim>
                                    <p:anim calcmode="lin" valueType="num">
                                      <p:cBhvr>
                                        <p:cTn id="42"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fade">
                                      <p:cBhvr>
                                        <p:cTn id="4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a:spLocks noGrp="1"/>
          </p:cNvSpPr>
          <p:nvPr>
            <p:ph type="title"/>
          </p:nvPr>
        </p:nvSpPr>
        <p:spPr>
          <a:xfrm>
            <a:off x="457198" y="478895"/>
            <a:ext cx="8220075" cy="994306"/>
          </a:xfrm>
        </p:spPr>
        <p:txBody>
          <a:bodyPr/>
          <a:lstStyle/>
          <a:p>
            <a:r>
              <a:rPr lang="en-GB" dirty="0"/>
              <a:t>Friends</a:t>
            </a:r>
          </a:p>
        </p:txBody>
      </p:sp>
      <p:pic>
        <p:nvPicPr>
          <p:cNvPr id="16" name="Group Work">
            <a:extLst>
              <a:ext uri="{FF2B5EF4-FFF2-40B4-BE49-F238E27FC236}">
                <a16:creationId xmlns:a16="http://schemas.microsoft.com/office/drawing/2014/main" id="{46A61F71-66F3-4251-9719-36C26B2D845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25" name="TextBox 24">
            <a:extLst>
              <a:ext uri="{FF2B5EF4-FFF2-40B4-BE49-F238E27FC236}">
                <a16:creationId xmlns:a16="http://schemas.microsoft.com/office/drawing/2014/main" id="{51708C68-DEB5-4415-B7DB-054A5A3BCDD6}"/>
              </a:ext>
            </a:extLst>
          </p:cNvPr>
          <p:cNvSpPr txBox="1"/>
          <p:nvPr/>
        </p:nvSpPr>
        <p:spPr>
          <a:xfrm>
            <a:off x="795051" y="1340768"/>
            <a:ext cx="7467315" cy="338554"/>
          </a:xfrm>
          <a:prstGeom prst="rect">
            <a:avLst/>
          </a:prstGeom>
          <a:noFill/>
        </p:spPr>
        <p:txBody>
          <a:bodyPr wrap="square" rtlCol="0">
            <a:spAutoFit/>
          </a:bodyPr>
          <a:lstStyle/>
          <a:p>
            <a:pPr algn="just"/>
            <a:r>
              <a:rPr lang="en-GB" sz="1600" dirty="0"/>
              <a:t>How can we make new friends?</a:t>
            </a:r>
          </a:p>
        </p:txBody>
      </p:sp>
      <p:grpSp>
        <p:nvGrpSpPr>
          <p:cNvPr id="26" name="Group 25">
            <a:extLst>
              <a:ext uri="{FF2B5EF4-FFF2-40B4-BE49-F238E27FC236}">
                <a16:creationId xmlns:a16="http://schemas.microsoft.com/office/drawing/2014/main" id="{855D18C8-E98B-4E5E-957E-5BE3E2CF6A17}"/>
              </a:ext>
            </a:extLst>
          </p:cNvPr>
          <p:cNvGrpSpPr/>
          <p:nvPr/>
        </p:nvGrpSpPr>
        <p:grpSpPr>
          <a:xfrm>
            <a:off x="930831" y="1772816"/>
            <a:ext cx="7272808" cy="594378"/>
            <a:chOff x="930831" y="1772816"/>
            <a:chExt cx="7272808" cy="594378"/>
          </a:xfrm>
        </p:grpSpPr>
        <p:sp>
          <p:nvSpPr>
            <p:cNvPr id="29" name="Rectangle 28">
              <a:extLst>
                <a:ext uri="{FF2B5EF4-FFF2-40B4-BE49-F238E27FC236}">
                  <a16:creationId xmlns:a16="http://schemas.microsoft.com/office/drawing/2014/main" id="{7492E573-4F39-4630-8163-14730261F5E8}"/>
                </a:ext>
              </a:extLst>
            </p:cNvPr>
            <p:cNvSpPr/>
            <p:nvPr/>
          </p:nvSpPr>
          <p:spPr>
            <a:xfrm>
              <a:off x="930831" y="1785247"/>
              <a:ext cx="7272808" cy="581947"/>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1A34BC3A-27A2-4432-8EE7-A90F489DDBBD}"/>
                </a:ext>
              </a:extLst>
            </p:cNvPr>
            <p:cNvSpPr txBox="1"/>
            <p:nvPr/>
          </p:nvSpPr>
          <p:spPr>
            <a:xfrm>
              <a:off x="2480572" y="1772816"/>
              <a:ext cx="4173327" cy="584775"/>
            </a:xfrm>
            <a:prstGeom prst="rect">
              <a:avLst/>
            </a:prstGeom>
            <a:noFill/>
          </p:spPr>
          <p:txBody>
            <a:bodyPr wrap="square" rtlCol="0">
              <a:spAutoFit/>
            </a:bodyPr>
            <a:lstStyle/>
            <a:p>
              <a:pPr algn="ctr"/>
              <a:r>
                <a:rPr lang="en-GB" sz="1600" dirty="0">
                  <a:latin typeface="Twinkl SemiBold" pitchFamily="2" charset="0"/>
                  <a:sym typeface="Wingdings" panose="05000000000000000000" pitchFamily="2" charset="2"/>
                </a:rPr>
                <a:t>Think about the things you enjoy and seek out someone else who enjoys those things.</a:t>
              </a:r>
            </a:p>
          </p:txBody>
        </p:sp>
      </p:grpSp>
      <p:grpSp>
        <p:nvGrpSpPr>
          <p:cNvPr id="31" name="Group 30">
            <a:extLst>
              <a:ext uri="{FF2B5EF4-FFF2-40B4-BE49-F238E27FC236}">
                <a16:creationId xmlns:a16="http://schemas.microsoft.com/office/drawing/2014/main" id="{3DF5D81A-84DC-4030-9DAB-A750CD687948}"/>
              </a:ext>
            </a:extLst>
          </p:cNvPr>
          <p:cNvGrpSpPr/>
          <p:nvPr/>
        </p:nvGrpSpPr>
        <p:grpSpPr>
          <a:xfrm>
            <a:off x="940361" y="2460605"/>
            <a:ext cx="7272808" cy="586822"/>
            <a:chOff x="940361" y="2460605"/>
            <a:chExt cx="7272808" cy="586822"/>
          </a:xfrm>
        </p:grpSpPr>
        <p:sp>
          <p:nvSpPr>
            <p:cNvPr id="32" name="Rectangle 31">
              <a:extLst>
                <a:ext uri="{FF2B5EF4-FFF2-40B4-BE49-F238E27FC236}">
                  <a16:creationId xmlns:a16="http://schemas.microsoft.com/office/drawing/2014/main" id="{D7CB7EE4-8556-4D13-AC24-0F7D0AFD08DC}"/>
                </a:ext>
              </a:extLst>
            </p:cNvPr>
            <p:cNvSpPr/>
            <p:nvPr/>
          </p:nvSpPr>
          <p:spPr>
            <a:xfrm>
              <a:off x="940361" y="2465480"/>
              <a:ext cx="7272808" cy="581947"/>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706DF66B-9231-4726-8147-45E066F5CE4B}"/>
                </a:ext>
              </a:extLst>
            </p:cNvPr>
            <p:cNvSpPr txBox="1"/>
            <p:nvPr/>
          </p:nvSpPr>
          <p:spPr>
            <a:xfrm>
              <a:off x="2844554" y="2460605"/>
              <a:ext cx="3445363" cy="584775"/>
            </a:xfrm>
            <a:prstGeom prst="rect">
              <a:avLst/>
            </a:prstGeom>
            <a:noFill/>
          </p:spPr>
          <p:txBody>
            <a:bodyPr wrap="square" rtlCol="0">
              <a:spAutoFit/>
            </a:bodyPr>
            <a:lstStyle/>
            <a:p>
              <a:pPr algn="ctr"/>
              <a:r>
                <a:rPr lang="en-GB" sz="1600" dirty="0">
                  <a:latin typeface="Twinkl SemiBold" pitchFamily="2" charset="0"/>
                  <a:sym typeface="Wingdings" panose="05000000000000000000" pitchFamily="2" charset="2"/>
                </a:rPr>
                <a:t>Say ‘hello’ to new friends, showing you are open to their friendship.</a:t>
              </a:r>
            </a:p>
          </p:txBody>
        </p:sp>
      </p:grpSp>
      <p:grpSp>
        <p:nvGrpSpPr>
          <p:cNvPr id="34" name="Group 33">
            <a:extLst>
              <a:ext uri="{FF2B5EF4-FFF2-40B4-BE49-F238E27FC236}">
                <a16:creationId xmlns:a16="http://schemas.microsoft.com/office/drawing/2014/main" id="{FA5E50EA-E655-4B61-9683-F7E170F3B9D6}"/>
              </a:ext>
            </a:extLst>
          </p:cNvPr>
          <p:cNvGrpSpPr/>
          <p:nvPr/>
        </p:nvGrpSpPr>
        <p:grpSpPr>
          <a:xfrm>
            <a:off x="940361" y="3140838"/>
            <a:ext cx="7272808" cy="346800"/>
            <a:chOff x="940361" y="3140838"/>
            <a:chExt cx="7272808" cy="346800"/>
          </a:xfrm>
        </p:grpSpPr>
        <p:sp>
          <p:nvSpPr>
            <p:cNvPr id="35" name="Rectangle 34">
              <a:extLst>
                <a:ext uri="{FF2B5EF4-FFF2-40B4-BE49-F238E27FC236}">
                  <a16:creationId xmlns:a16="http://schemas.microsoft.com/office/drawing/2014/main" id="{381C634B-063C-427C-81D9-E47BC9A37DA2}"/>
                </a:ext>
              </a:extLst>
            </p:cNvPr>
            <p:cNvSpPr/>
            <p:nvPr/>
          </p:nvSpPr>
          <p:spPr>
            <a:xfrm>
              <a:off x="940361" y="3149083"/>
              <a:ext cx="7272808" cy="338555"/>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4AA3824E-FCDF-4A8D-BD5D-B1EB4BB52AAE}"/>
                </a:ext>
              </a:extLst>
            </p:cNvPr>
            <p:cNvSpPr txBox="1"/>
            <p:nvPr/>
          </p:nvSpPr>
          <p:spPr>
            <a:xfrm>
              <a:off x="1813236" y="3140838"/>
              <a:ext cx="5507998" cy="338554"/>
            </a:xfrm>
            <a:prstGeom prst="rect">
              <a:avLst/>
            </a:prstGeom>
            <a:noFill/>
          </p:spPr>
          <p:txBody>
            <a:bodyPr wrap="square" rtlCol="0">
              <a:spAutoFit/>
            </a:bodyPr>
            <a:lstStyle/>
            <a:p>
              <a:pPr algn="ctr"/>
              <a:r>
                <a:rPr lang="en-GB" sz="1600" dirty="0">
                  <a:latin typeface="Twinkl SemiBold" pitchFamily="2" charset="0"/>
                  <a:sym typeface="Wingdings" panose="05000000000000000000" pitchFamily="2" charset="2"/>
                </a:rPr>
                <a:t>Say something nice to your new friend about them.</a:t>
              </a:r>
            </a:p>
          </p:txBody>
        </p:sp>
      </p:grpSp>
      <p:grpSp>
        <p:nvGrpSpPr>
          <p:cNvPr id="37" name="Group 36">
            <a:extLst>
              <a:ext uri="{FF2B5EF4-FFF2-40B4-BE49-F238E27FC236}">
                <a16:creationId xmlns:a16="http://schemas.microsoft.com/office/drawing/2014/main" id="{B192059E-63B7-4F6D-A3CC-824BE221CE5C}"/>
              </a:ext>
            </a:extLst>
          </p:cNvPr>
          <p:cNvGrpSpPr/>
          <p:nvPr/>
        </p:nvGrpSpPr>
        <p:grpSpPr>
          <a:xfrm>
            <a:off x="940534" y="3581049"/>
            <a:ext cx="7272808" cy="348947"/>
            <a:chOff x="940534" y="3581049"/>
            <a:chExt cx="7272808" cy="348947"/>
          </a:xfrm>
        </p:grpSpPr>
        <p:sp>
          <p:nvSpPr>
            <p:cNvPr id="38" name="Rectangle 37">
              <a:extLst>
                <a:ext uri="{FF2B5EF4-FFF2-40B4-BE49-F238E27FC236}">
                  <a16:creationId xmlns:a16="http://schemas.microsoft.com/office/drawing/2014/main" id="{453CA4FF-093F-44A8-BE64-CF34FAA0B806}"/>
                </a:ext>
              </a:extLst>
            </p:cNvPr>
            <p:cNvSpPr/>
            <p:nvPr/>
          </p:nvSpPr>
          <p:spPr>
            <a:xfrm>
              <a:off x="940534" y="3591441"/>
              <a:ext cx="7272808" cy="338555"/>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11DA4144-FCF8-4F48-8B2D-1148D7728FBD}"/>
                </a:ext>
              </a:extLst>
            </p:cNvPr>
            <p:cNvSpPr txBox="1"/>
            <p:nvPr/>
          </p:nvSpPr>
          <p:spPr>
            <a:xfrm>
              <a:off x="2029260" y="3581049"/>
              <a:ext cx="5075950" cy="338554"/>
            </a:xfrm>
            <a:prstGeom prst="rect">
              <a:avLst/>
            </a:prstGeom>
            <a:noFill/>
          </p:spPr>
          <p:txBody>
            <a:bodyPr wrap="square" rtlCol="0">
              <a:spAutoFit/>
            </a:bodyPr>
            <a:lstStyle/>
            <a:p>
              <a:pPr algn="ctr"/>
              <a:r>
                <a:rPr lang="en-GB" sz="1600" dirty="0">
                  <a:latin typeface="Twinkl SemiBold" pitchFamily="2" charset="0"/>
                  <a:sym typeface="Wingdings" panose="05000000000000000000" pitchFamily="2" charset="2"/>
                </a:rPr>
                <a:t>Do something kind for your new friend.</a:t>
              </a:r>
            </a:p>
          </p:txBody>
        </p:sp>
      </p:grpSp>
      <p:grpSp>
        <p:nvGrpSpPr>
          <p:cNvPr id="40" name="Group 39">
            <a:extLst>
              <a:ext uri="{FF2B5EF4-FFF2-40B4-BE49-F238E27FC236}">
                <a16:creationId xmlns:a16="http://schemas.microsoft.com/office/drawing/2014/main" id="{92137FBC-8977-426A-A785-34EEBB7957B9}"/>
              </a:ext>
            </a:extLst>
          </p:cNvPr>
          <p:cNvGrpSpPr/>
          <p:nvPr/>
        </p:nvGrpSpPr>
        <p:grpSpPr>
          <a:xfrm>
            <a:off x="940361" y="4023407"/>
            <a:ext cx="7272808" cy="338555"/>
            <a:chOff x="940361" y="4023407"/>
            <a:chExt cx="7272808" cy="338555"/>
          </a:xfrm>
        </p:grpSpPr>
        <p:sp>
          <p:nvSpPr>
            <p:cNvPr id="41" name="Rectangle 40">
              <a:extLst>
                <a:ext uri="{FF2B5EF4-FFF2-40B4-BE49-F238E27FC236}">
                  <a16:creationId xmlns:a16="http://schemas.microsoft.com/office/drawing/2014/main" id="{048A638B-E6D1-409D-B795-1EA557DC4592}"/>
                </a:ext>
              </a:extLst>
            </p:cNvPr>
            <p:cNvSpPr/>
            <p:nvPr/>
          </p:nvSpPr>
          <p:spPr>
            <a:xfrm>
              <a:off x="940361" y="4023407"/>
              <a:ext cx="7272808" cy="338555"/>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a:extLst>
                <a:ext uri="{FF2B5EF4-FFF2-40B4-BE49-F238E27FC236}">
                  <a16:creationId xmlns:a16="http://schemas.microsoft.com/office/drawing/2014/main" id="{1C64B85F-D4D7-44B9-A3E1-9C54356732AF}"/>
                </a:ext>
              </a:extLst>
            </p:cNvPr>
            <p:cNvSpPr txBox="1"/>
            <p:nvPr/>
          </p:nvSpPr>
          <p:spPr>
            <a:xfrm>
              <a:off x="2029260" y="4023407"/>
              <a:ext cx="5075950" cy="338554"/>
            </a:xfrm>
            <a:prstGeom prst="rect">
              <a:avLst/>
            </a:prstGeom>
            <a:noFill/>
          </p:spPr>
          <p:txBody>
            <a:bodyPr wrap="square" rtlCol="0">
              <a:spAutoFit/>
            </a:bodyPr>
            <a:lstStyle/>
            <a:p>
              <a:pPr algn="ctr"/>
              <a:r>
                <a:rPr lang="en-GB" sz="1600" dirty="0">
                  <a:latin typeface="Twinkl SemiBold" pitchFamily="2" charset="0"/>
                  <a:sym typeface="Wingdings" panose="05000000000000000000" pitchFamily="2" charset="2"/>
                </a:rPr>
                <a:t>Smile and have fun.</a:t>
              </a:r>
            </a:p>
          </p:txBody>
        </p:sp>
      </p:grpSp>
      <p:grpSp>
        <p:nvGrpSpPr>
          <p:cNvPr id="43" name="Group 42">
            <a:extLst>
              <a:ext uri="{FF2B5EF4-FFF2-40B4-BE49-F238E27FC236}">
                <a16:creationId xmlns:a16="http://schemas.microsoft.com/office/drawing/2014/main" id="{75511E73-4339-46B4-823D-4E7BD735C976}"/>
              </a:ext>
            </a:extLst>
          </p:cNvPr>
          <p:cNvGrpSpPr/>
          <p:nvPr/>
        </p:nvGrpSpPr>
        <p:grpSpPr>
          <a:xfrm>
            <a:off x="930831" y="4455373"/>
            <a:ext cx="7272808" cy="599117"/>
            <a:chOff x="930831" y="4455373"/>
            <a:chExt cx="7272808" cy="599117"/>
          </a:xfrm>
        </p:grpSpPr>
        <p:sp>
          <p:nvSpPr>
            <p:cNvPr id="44" name="Rectangle 43">
              <a:extLst>
                <a:ext uri="{FF2B5EF4-FFF2-40B4-BE49-F238E27FC236}">
                  <a16:creationId xmlns:a16="http://schemas.microsoft.com/office/drawing/2014/main" id="{9C3F901D-8916-4229-A713-C01908A77B28}"/>
                </a:ext>
              </a:extLst>
            </p:cNvPr>
            <p:cNvSpPr/>
            <p:nvPr/>
          </p:nvSpPr>
          <p:spPr>
            <a:xfrm>
              <a:off x="930831" y="4472543"/>
              <a:ext cx="7272808" cy="581947"/>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8A4A4857-6548-4891-9448-C6CA62F4C2C1}"/>
                </a:ext>
              </a:extLst>
            </p:cNvPr>
            <p:cNvSpPr txBox="1"/>
            <p:nvPr/>
          </p:nvSpPr>
          <p:spPr>
            <a:xfrm>
              <a:off x="2287753" y="4455373"/>
              <a:ext cx="4558964" cy="584775"/>
            </a:xfrm>
            <a:prstGeom prst="rect">
              <a:avLst/>
            </a:prstGeom>
            <a:noFill/>
          </p:spPr>
          <p:txBody>
            <a:bodyPr wrap="square" rtlCol="0">
              <a:spAutoFit/>
            </a:bodyPr>
            <a:lstStyle/>
            <a:p>
              <a:pPr algn="ctr"/>
              <a:r>
                <a:rPr lang="en-GB" sz="1600" dirty="0">
                  <a:latin typeface="Twinkl SemiBold" pitchFamily="2" charset="0"/>
                  <a:sym typeface="Wingdings" panose="05000000000000000000" pitchFamily="2" charset="2"/>
                </a:rPr>
                <a:t>Be willing to share – your things and your friend; let them have other friends, too.</a:t>
              </a:r>
            </a:p>
          </p:txBody>
        </p:sp>
      </p:grpSp>
      <p:grpSp>
        <p:nvGrpSpPr>
          <p:cNvPr id="46" name="Group 45">
            <a:extLst>
              <a:ext uri="{FF2B5EF4-FFF2-40B4-BE49-F238E27FC236}">
                <a16:creationId xmlns:a16="http://schemas.microsoft.com/office/drawing/2014/main" id="{358B3713-21BF-4207-8DDB-D1D3C64C155B}"/>
              </a:ext>
            </a:extLst>
          </p:cNvPr>
          <p:cNvGrpSpPr/>
          <p:nvPr/>
        </p:nvGrpSpPr>
        <p:grpSpPr>
          <a:xfrm>
            <a:off x="930831" y="5147900"/>
            <a:ext cx="7272808" cy="585356"/>
            <a:chOff x="930831" y="5147900"/>
            <a:chExt cx="7272808" cy="585356"/>
          </a:xfrm>
        </p:grpSpPr>
        <p:sp>
          <p:nvSpPr>
            <p:cNvPr id="47" name="Rectangle 46">
              <a:extLst>
                <a:ext uri="{FF2B5EF4-FFF2-40B4-BE49-F238E27FC236}">
                  <a16:creationId xmlns:a16="http://schemas.microsoft.com/office/drawing/2014/main" id="{5FFC7A12-9FC2-48F0-870F-46D11C9D624A}"/>
                </a:ext>
              </a:extLst>
            </p:cNvPr>
            <p:cNvSpPr/>
            <p:nvPr/>
          </p:nvSpPr>
          <p:spPr>
            <a:xfrm>
              <a:off x="930831" y="5151309"/>
              <a:ext cx="7272808" cy="581947"/>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a:extLst>
                <a:ext uri="{FF2B5EF4-FFF2-40B4-BE49-F238E27FC236}">
                  <a16:creationId xmlns:a16="http://schemas.microsoft.com/office/drawing/2014/main" id="{F25077AA-E5F8-4629-9A05-8A7F492CD947}"/>
                </a:ext>
              </a:extLst>
            </p:cNvPr>
            <p:cNvSpPr txBox="1"/>
            <p:nvPr/>
          </p:nvSpPr>
          <p:spPr>
            <a:xfrm>
              <a:off x="2175589" y="5147900"/>
              <a:ext cx="4783293" cy="584775"/>
            </a:xfrm>
            <a:prstGeom prst="rect">
              <a:avLst/>
            </a:prstGeom>
            <a:noFill/>
          </p:spPr>
          <p:txBody>
            <a:bodyPr wrap="square" rtlCol="0">
              <a:spAutoFit/>
            </a:bodyPr>
            <a:lstStyle/>
            <a:p>
              <a:pPr algn="ctr"/>
              <a:r>
                <a:rPr lang="en-GB" sz="1600" dirty="0">
                  <a:latin typeface="Twinkl SemiBold" pitchFamily="2" charset="0"/>
                  <a:sym typeface="Wingdings" panose="05000000000000000000" pitchFamily="2" charset="2"/>
                </a:rPr>
                <a:t>Be happy and proud of who you are – confidence will make others want to be friends with you, too.</a:t>
              </a:r>
            </a:p>
          </p:txBody>
        </p:sp>
      </p:grpSp>
      <p:sp>
        <p:nvSpPr>
          <p:cNvPr id="49" name="TextBox 48">
            <a:extLst>
              <a:ext uri="{FF2B5EF4-FFF2-40B4-BE49-F238E27FC236}">
                <a16:creationId xmlns:a16="http://schemas.microsoft.com/office/drawing/2014/main" id="{BB3A18F9-85F5-4FFC-840C-8C86476B3114}"/>
              </a:ext>
            </a:extLst>
          </p:cNvPr>
          <p:cNvSpPr txBox="1"/>
          <p:nvPr/>
        </p:nvSpPr>
        <p:spPr>
          <a:xfrm>
            <a:off x="838342" y="5866068"/>
            <a:ext cx="7467315" cy="338554"/>
          </a:xfrm>
          <a:prstGeom prst="rect">
            <a:avLst/>
          </a:prstGeom>
          <a:noFill/>
        </p:spPr>
        <p:txBody>
          <a:bodyPr wrap="square" rtlCol="0">
            <a:spAutoFit/>
          </a:bodyPr>
          <a:lstStyle/>
          <a:p>
            <a:pPr algn="ctr"/>
            <a:r>
              <a:rPr lang="en-GB" sz="1600" dirty="0">
                <a:solidFill>
                  <a:srgbClr val="8D358B"/>
                </a:solidFill>
                <a:latin typeface="Twinkl SemiBold" pitchFamily="2" charset="0"/>
                <a:sym typeface="Wingdings" panose="05000000000000000000" pitchFamily="2" charset="2"/>
              </a:rPr>
              <a:t>Is it easy to make friends or is it a hard thing to do?</a:t>
            </a:r>
          </a:p>
        </p:txBody>
      </p:sp>
      <p:pic>
        <p:nvPicPr>
          <p:cNvPr id="50" name="Picture 49">
            <a:extLst>
              <a:ext uri="{FF2B5EF4-FFF2-40B4-BE49-F238E27FC236}">
                <a16:creationId xmlns:a16="http://schemas.microsoft.com/office/drawing/2014/main" id="{C38396CF-36DD-4156-9ACE-8989D4E910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36296" y="3140968"/>
            <a:ext cx="1242447" cy="2879698"/>
          </a:xfrm>
          <a:prstGeom prst="rect">
            <a:avLst/>
          </a:prstGeom>
        </p:spPr>
      </p:pic>
      <p:pic>
        <p:nvPicPr>
          <p:cNvPr id="51" name="Picture 50">
            <a:extLst>
              <a:ext uri="{FF2B5EF4-FFF2-40B4-BE49-F238E27FC236}">
                <a16:creationId xmlns:a16="http://schemas.microsoft.com/office/drawing/2014/main" id="{D67EE704-EF7B-46E8-BE12-2B67C3B2B8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698" y="3271972"/>
            <a:ext cx="1745054" cy="2748694"/>
          </a:xfrm>
          <a:prstGeom prst="rect">
            <a:avLst/>
          </a:prstGeom>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10" presetClass="entr" presetSubtype="0" fill="hold" nodeType="with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32" fill="hold" nodeType="click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box(out)">
                                      <p:cBhvr>
                                        <p:cTn id="18" dur="500"/>
                                        <p:tgtEl>
                                          <p:spTgt spid="26"/>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32"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box(out)">
                                      <p:cBhvr>
                                        <p:cTn id="23" dur="500"/>
                                        <p:tgtEl>
                                          <p:spTgt spid="31"/>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32" fill="hold" nodeType="click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box(out)">
                                      <p:cBhvr>
                                        <p:cTn id="28" dur="500"/>
                                        <p:tgtEl>
                                          <p:spTgt spid="34"/>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32" fill="hold" nodeType="click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box(out)">
                                      <p:cBhvr>
                                        <p:cTn id="33" dur="500"/>
                                        <p:tgtEl>
                                          <p:spTgt spid="37"/>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32" fill="hold" nodeType="click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box(out)">
                                      <p:cBhvr>
                                        <p:cTn id="38" dur="500"/>
                                        <p:tgtEl>
                                          <p:spTgt spid="40"/>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32" fill="hold" nodeType="click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box(out)">
                                      <p:cBhvr>
                                        <p:cTn id="43" dur="500"/>
                                        <p:tgtEl>
                                          <p:spTgt spid="43"/>
                                        </p:tgtEl>
                                      </p:cBhvr>
                                    </p:animEffect>
                                  </p:childTnLst>
                                </p:cTn>
                              </p:par>
                            </p:childTnLst>
                          </p:cTn>
                        </p:par>
                      </p:childTnLst>
                    </p:cTn>
                  </p:par>
                  <p:par>
                    <p:cTn id="44" fill="hold">
                      <p:stCondLst>
                        <p:cond delay="indefinite"/>
                      </p:stCondLst>
                      <p:childTnLst>
                        <p:par>
                          <p:cTn id="45" fill="hold">
                            <p:stCondLst>
                              <p:cond delay="0"/>
                            </p:stCondLst>
                            <p:childTnLst>
                              <p:par>
                                <p:cTn id="46" presetID="4" presetClass="entr" presetSubtype="32" fill="hold" nodeType="click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box(out)">
                                      <p:cBhvr>
                                        <p:cTn id="48" dur="500"/>
                                        <p:tgtEl>
                                          <p:spTgt spid="46"/>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ndividual Work">
            <a:extLst>
              <a:ext uri="{FF2B5EF4-FFF2-40B4-BE49-F238E27FC236}">
                <a16:creationId xmlns:a16="http://schemas.microsoft.com/office/drawing/2014/main" id="{47055D0D-877E-4E5A-A373-4A8AE8ADB11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grpSp>
        <p:nvGrpSpPr>
          <p:cNvPr id="18" name="Group 17">
            <a:extLst>
              <a:ext uri="{FF2B5EF4-FFF2-40B4-BE49-F238E27FC236}">
                <a16:creationId xmlns:a16="http://schemas.microsoft.com/office/drawing/2014/main" id="{211ADD1D-221F-49E5-99A2-1215273A76A8}"/>
              </a:ext>
            </a:extLst>
          </p:cNvPr>
          <p:cNvGrpSpPr/>
          <p:nvPr/>
        </p:nvGrpSpPr>
        <p:grpSpPr>
          <a:xfrm>
            <a:off x="664133" y="1537906"/>
            <a:ext cx="7796299" cy="1364847"/>
            <a:chOff x="664133" y="1416081"/>
            <a:chExt cx="7796299" cy="1364847"/>
          </a:xfrm>
        </p:grpSpPr>
        <p:sp>
          <p:nvSpPr>
            <p:cNvPr id="19" name="Rectangle 18">
              <a:extLst>
                <a:ext uri="{FF2B5EF4-FFF2-40B4-BE49-F238E27FC236}">
                  <a16:creationId xmlns:a16="http://schemas.microsoft.com/office/drawing/2014/main" id="{2C3B6921-F051-4C81-B848-1B66458F7425}"/>
                </a:ext>
              </a:extLst>
            </p:cNvPr>
            <p:cNvSpPr/>
            <p:nvPr/>
          </p:nvSpPr>
          <p:spPr>
            <a:xfrm>
              <a:off x="664133" y="1416081"/>
              <a:ext cx="7796299" cy="1364847"/>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a:p>
          </p:txBody>
        </p:sp>
        <p:sp>
          <p:nvSpPr>
            <p:cNvPr id="20" name="TextBox 19">
              <a:extLst>
                <a:ext uri="{FF2B5EF4-FFF2-40B4-BE49-F238E27FC236}">
                  <a16:creationId xmlns:a16="http://schemas.microsoft.com/office/drawing/2014/main" id="{4B62D427-E0F5-4EA8-B35D-2B37A2CC1736}"/>
                </a:ext>
              </a:extLst>
            </p:cNvPr>
            <p:cNvSpPr txBox="1"/>
            <p:nvPr/>
          </p:nvSpPr>
          <p:spPr>
            <a:xfrm>
              <a:off x="777094" y="1498339"/>
              <a:ext cx="7580275" cy="1200329"/>
            </a:xfrm>
            <a:prstGeom prst="rect">
              <a:avLst/>
            </a:prstGeom>
            <a:noFill/>
          </p:spPr>
          <p:txBody>
            <a:bodyPr wrap="square" rtlCol="0">
              <a:spAutoFit/>
            </a:bodyPr>
            <a:lstStyle/>
            <a:p>
              <a:pPr algn="just"/>
              <a:r>
                <a:rPr lang="en-GB" dirty="0"/>
                <a:t>One good way to make friends is by finding a common interest.</a:t>
              </a:r>
              <a:br>
                <a:rPr lang="en-GB" dirty="0"/>
              </a:br>
              <a:r>
                <a:rPr lang="en-GB" dirty="0"/>
                <a:t>A common interest is something that you both enjoy. This could be something that you like doing, like dancing or reading, or something that you enjoy learning about, like animals or space.</a:t>
              </a:r>
            </a:p>
          </p:txBody>
        </p:sp>
      </p:grpSp>
      <p:grpSp>
        <p:nvGrpSpPr>
          <p:cNvPr id="21" name="Group 20">
            <a:extLst>
              <a:ext uri="{FF2B5EF4-FFF2-40B4-BE49-F238E27FC236}">
                <a16:creationId xmlns:a16="http://schemas.microsoft.com/office/drawing/2014/main" id="{4564B9E1-A658-477A-973E-AAD475B81817}"/>
              </a:ext>
            </a:extLst>
          </p:cNvPr>
          <p:cNvGrpSpPr/>
          <p:nvPr/>
        </p:nvGrpSpPr>
        <p:grpSpPr>
          <a:xfrm>
            <a:off x="673851" y="3140968"/>
            <a:ext cx="5698350" cy="864097"/>
            <a:chOff x="664133" y="1416081"/>
            <a:chExt cx="7796299" cy="864097"/>
          </a:xfrm>
        </p:grpSpPr>
        <p:sp>
          <p:nvSpPr>
            <p:cNvPr id="22" name="Rectangle 21">
              <a:extLst>
                <a:ext uri="{FF2B5EF4-FFF2-40B4-BE49-F238E27FC236}">
                  <a16:creationId xmlns:a16="http://schemas.microsoft.com/office/drawing/2014/main" id="{C9E7B5E0-B9EA-46DA-9CD2-FB62193C7913}"/>
                </a:ext>
              </a:extLst>
            </p:cNvPr>
            <p:cNvSpPr/>
            <p:nvPr/>
          </p:nvSpPr>
          <p:spPr>
            <a:xfrm>
              <a:off x="664133" y="1416081"/>
              <a:ext cx="7796299" cy="864097"/>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a:p>
          </p:txBody>
        </p:sp>
        <p:sp>
          <p:nvSpPr>
            <p:cNvPr id="23" name="TextBox 22">
              <a:extLst>
                <a:ext uri="{FF2B5EF4-FFF2-40B4-BE49-F238E27FC236}">
                  <a16:creationId xmlns:a16="http://schemas.microsoft.com/office/drawing/2014/main" id="{A8B692B8-E6AC-42DE-B244-1C82E1B29E27}"/>
                </a:ext>
              </a:extLst>
            </p:cNvPr>
            <p:cNvSpPr txBox="1"/>
            <p:nvPr/>
          </p:nvSpPr>
          <p:spPr>
            <a:xfrm>
              <a:off x="777094" y="1524963"/>
              <a:ext cx="7580275" cy="646331"/>
            </a:xfrm>
            <a:prstGeom prst="rect">
              <a:avLst/>
            </a:prstGeom>
            <a:noFill/>
          </p:spPr>
          <p:txBody>
            <a:bodyPr wrap="square" rtlCol="0">
              <a:spAutoFit/>
            </a:bodyPr>
            <a:lstStyle/>
            <a:p>
              <a:pPr algn="just"/>
              <a:r>
                <a:rPr lang="en-GB" dirty="0"/>
                <a:t>If you and your friend have a common interest, then you will always have something to talk about!</a:t>
              </a:r>
            </a:p>
          </p:txBody>
        </p:sp>
      </p:grpSp>
      <p:grpSp>
        <p:nvGrpSpPr>
          <p:cNvPr id="24" name="Group 23">
            <a:extLst>
              <a:ext uri="{FF2B5EF4-FFF2-40B4-BE49-F238E27FC236}">
                <a16:creationId xmlns:a16="http://schemas.microsoft.com/office/drawing/2014/main" id="{4ED6C3C0-094A-4172-BA48-89DE4DF6CC91}"/>
              </a:ext>
            </a:extLst>
          </p:cNvPr>
          <p:cNvGrpSpPr/>
          <p:nvPr/>
        </p:nvGrpSpPr>
        <p:grpSpPr>
          <a:xfrm>
            <a:off x="669201" y="4243280"/>
            <a:ext cx="5698350" cy="864097"/>
            <a:chOff x="664133" y="1416081"/>
            <a:chExt cx="7796299" cy="864097"/>
          </a:xfrm>
        </p:grpSpPr>
        <p:sp>
          <p:nvSpPr>
            <p:cNvPr id="25" name="Rectangle 24">
              <a:extLst>
                <a:ext uri="{FF2B5EF4-FFF2-40B4-BE49-F238E27FC236}">
                  <a16:creationId xmlns:a16="http://schemas.microsoft.com/office/drawing/2014/main" id="{7B8B6748-DF5B-4FD0-B2D3-2A763619B04F}"/>
                </a:ext>
              </a:extLst>
            </p:cNvPr>
            <p:cNvSpPr/>
            <p:nvPr/>
          </p:nvSpPr>
          <p:spPr>
            <a:xfrm>
              <a:off x="664133" y="1416081"/>
              <a:ext cx="7796299" cy="864097"/>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a:p>
          </p:txBody>
        </p:sp>
        <p:sp>
          <p:nvSpPr>
            <p:cNvPr id="26" name="TextBox 25">
              <a:extLst>
                <a:ext uri="{FF2B5EF4-FFF2-40B4-BE49-F238E27FC236}">
                  <a16:creationId xmlns:a16="http://schemas.microsoft.com/office/drawing/2014/main" id="{8CBAEF04-5BDE-4CFE-A7D5-EB74403E45D5}"/>
                </a:ext>
              </a:extLst>
            </p:cNvPr>
            <p:cNvSpPr txBox="1"/>
            <p:nvPr/>
          </p:nvSpPr>
          <p:spPr>
            <a:xfrm>
              <a:off x="777094" y="1524963"/>
              <a:ext cx="7580275" cy="646331"/>
            </a:xfrm>
            <a:prstGeom prst="rect">
              <a:avLst/>
            </a:prstGeom>
            <a:noFill/>
          </p:spPr>
          <p:txBody>
            <a:bodyPr wrap="square" rtlCol="0">
              <a:spAutoFit/>
            </a:bodyPr>
            <a:lstStyle/>
            <a:p>
              <a:pPr algn="just"/>
              <a:r>
                <a:rPr lang="en-GB" dirty="0"/>
                <a:t>Understanding what your interests are can help you to see good opportunities for making new friends.</a:t>
              </a:r>
            </a:p>
          </p:txBody>
        </p:sp>
      </p:grpSp>
      <p:pic>
        <p:nvPicPr>
          <p:cNvPr id="27" name="Picture 26">
            <a:extLst>
              <a:ext uri="{FF2B5EF4-FFF2-40B4-BE49-F238E27FC236}">
                <a16:creationId xmlns:a16="http://schemas.microsoft.com/office/drawing/2014/main" id="{B489DA57-CFB8-4FFF-9117-D1F21F6823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99905" y="3101424"/>
            <a:ext cx="2286156" cy="3212976"/>
          </a:xfrm>
          <a:prstGeom prst="rect">
            <a:avLst/>
          </a:prstGeom>
        </p:spPr>
      </p:pic>
      <p:sp>
        <p:nvSpPr>
          <p:cNvPr id="28" name="Title 1"/>
          <p:cNvSpPr>
            <a:spLocks noGrp="1"/>
          </p:cNvSpPr>
          <p:nvPr>
            <p:ph type="title"/>
          </p:nvPr>
        </p:nvSpPr>
        <p:spPr>
          <a:xfrm>
            <a:off x="457198" y="478895"/>
            <a:ext cx="8220075" cy="994306"/>
          </a:xfrm>
        </p:spPr>
        <p:txBody>
          <a:bodyPr/>
          <a:lstStyle/>
          <a:p>
            <a:r>
              <a:rPr lang="en-GB" dirty="0"/>
              <a:t>My Interests</a:t>
            </a:r>
          </a:p>
        </p:txBody>
      </p:sp>
    </p:spTree>
    <p:extLst>
      <p:ext uri="{BB962C8B-B14F-4D97-AF65-F5344CB8AC3E}">
        <p14:creationId xmlns:p14="http://schemas.microsoft.com/office/powerpoint/2010/main" val="38455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ox(out)">
                                      <p:cBhvr>
                                        <p:cTn id="7" dur="75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32"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ox(out)">
                                      <p:cBhvr>
                                        <p:cTn id="15" dur="10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32"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box(out)">
                                      <p:cBhvr>
                                        <p:cTn id="20"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p:cNvSpPr>
            <a:spLocks noGrp="1"/>
          </p:cNvSpPr>
          <p:nvPr>
            <p:ph type="title"/>
          </p:nvPr>
        </p:nvSpPr>
        <p:spPr>
          <a:xfrm>
            <a:off x="457198" y="478895"/>
            <a:ext cx="8220075" cy="994306"/>
          </a:xfrm>
        </p:spPr>
        <p:txBody>
          <a:bodyPr/>
          <a:lstStyle/>
          <a:p>
            <a:r>
              <a:rPr lang="en-GB" dirty="0"/>
              <a:t>My Interests</a:t>
            </a:r>
          </a:p>
        </p:txBody>
      </p:sp>
      <p:pic>
        <p:nvPicPr>
          <p:cNvPr id="20" name="Individual Work">
            <a:extLst>
              <a:ext uri="{FF2B5EF4-FFF2-40B4-BE49-F238E27FC236}">
                <a16:creationId xmlns:a16="http://schemas.microsoft.com/office/drawing/2014/main" id="{47055D0D-877E-4E5A-A373-4A8AE8ADB11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grpSp>
        <p:nvGrpSpPr>
          <p:cNvPr id="21" name="Group 20">
            <a:extLst>
              <a:ext uri="{FF2B5EF4-FFF2-40B4-BE49-F238E27FC236}">
                <a16:creationId xmlns:a16="http://schemas.microsoft.com/office/drawing/2014/main" id="{211ADD1D-221F-49E5-99A2-1215273A76A8}"/>
              </a:ext>
            </a:extLst>
          </p:cNvPr>
          <p:cNvGrpSpPr/>
          <p:nvPr/>
        </p:nvGrpSpPr>
        <p:grpSpPr>
          <a:xfrm>
            <a:off x="664133" y="1416081"/>
            <a:ext cx="7796299" cy="1014857"/>
            <a:chOff x="664133" y="1416081"/>
            <a:chExt cx="7796299" cy="1014857"/>
          </a:xfrm>
        </p:grpSpPr>
        <p:sp>
          <p:nvSpPr>
            <p:cNvPr id="22" name="Rectangle 21">
              <a:extLst>
                <a:ext uri="{FF2B5EF4-FFF2-40B4-BE49-F238E27FC236}">
                  <a16:creationId xmlns:a16="http://schemas.microsoft.com/office/drawing/2014/main" id="{2C3B6921-F051-4C81-B848-1B66458F7425}"/>
                </a:ext>
              </a:extLst>
            </p:cNvPr>
            <p:cNvSpPr/>
            <p:nvPr/>
          </p:nvSpPr>
          <p:spPr>
            <a:xfrm>
              <a:off x="664133" y="1416081"/>
              <a:ext cx="7796299" cy="1014857"/>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a:p>
          </p:txBody>
        </p:sp>
        <p:sp>
          <p:nvSpPr>
            <p:cNvPr id="23" name="TextBox 22">
              <a:extLst>
                <a:ext uri="{FF2B5EF4-FFF2-40B4-BE49-F238E27FC236}">
                  <a16:creationId xmlns:a16="http://schemas.microsoft.com/office/drawing/2014/main" id="{4B62D427-E0F5-4EA8-B35D-2B37A2CC1736}"/>
                </a:ext>
              </a:extLst>
            </p:cNvPr>
            <p:cNvSpPr txBox="1"/>
            <p:nvPr/>
          </p:nvSpPr>
          <p:spPr>
            <a:xfrm>
              <a:off x="777094" y="1461844"/>
              <a:ext cx="7580275" cy="923330"/>
            </a:xfrm>
            <a:prstGeom prst="rect">
              <a:avLst/>
            </a:prstGeom>
            <a:noFill/>
          </p:spPr>
          <p:txBody>
            <a:bodyPr wrap="square" rtlCol="0">
              <a:spAutoFit/>
            </a:bodyPr>
            <a:lstStyle/>
            <a:p>
              <a:pPr algn="just"/>
              <a:r>
                <a:rPr lang="en-GB" dirty="0"/>
                <a:t>Name art is where your name is written in the middle of a piece of paper. You then write, or draw your interests, hobbies or personality traits using the letters within your own name.</a:t>
              </a:r>
            </a:p>
          </p:txBody>
        </p:sp>
      </p:grpSp>
      <p:sp>
        <p:nvSpPr>
          <p:cNvPr id="24" name="TextBox 23">
            <a:extLst>
              <a:ext uri="{FF2B5EF4-FFF2-40B4-BE49-F238E27FC236}">
                <a16:creationId xmlns:a16="http://schemas.microsoft.com/office/drawing/2014/main" id="{02852AF7-84EF-4503-851C-A7943ADCBC3C}"/>
              </a:ext>
            </a:extLst>
          </p:cNvPr>
          <p:cNvSpPr txBox="1"/>
          <p:nvPr/>
        </p:nvSpPr>
        <p:spPr>
          <a:xfrm>
            <a:off x="664133" y="2505482"/>
            <a:ext cx="7796299" cy="369332"/>
          </a:xfrm>
          <a:prstGeom prst="rect">
            <a:avLst/>
          </a:prstGeom>
          <a:noFill/>
        </p:spPr>
        <p:txBody>
          <a:bodyPr wrap="square" rtlCol="0">
            <a:spAutoFit/>
          </a:bodyPr>
          <a:lstStyle/>
          <a:p>
            <a:pPr algn="just"/>
            <a:r>
              <a:rPr lang="en-GB" dirty="0"/>
              <a:t>Here is an example of a piece of name art.</a:t>
            </a:r>
          </a:p>
        </p:txBody>
      </p:sp>
      <p:grpSp>
        <p:nvGrpSpPr>
          <p:cNvPr id="25" name="Group 24">
            <a:extLst>
              <a:ext uri="{FF2B5EF4-FFF2-40B4-BE49-F238E27FC236}">
                <a16:creationId xmlns:a16="http://schemas.microsoft.com/office/drawing/2014/main" id="{FF2280A4-D768-4FE0-A218-50C0ED11F354}"/>
              </a:ext>
            </a:extLst>
          </p:cNvPr>
          <p:cNvGrpSpPr/>
          <p:nvPr/>
        </p:nvGrpSpPr>
        <p:grpSpPr>
          <a:xfrm>
            <a:off x="467544" y="4362417"/>
            <a:ext cx="8208912" cy="1802887"/>
            <a:chOff x="467544" y="4362417"/>
            <a:chExt cx="8208912" cy="1802887"/>
          </a:xfrm>
        </p:grpSpPr>
        <p:sp>
          <p:nvSpPr>
            <p:cNvPr id="26" name="Rectangle 25">
              <a:extLst>
                <a:ext uri="{FF2B5EF4-FFF2-40B4-BE49-F238E27FC236}">
                  <a16:creationId xmlns:a16="http://schemas.microsoft.com/office/drawing/2014/main" id="{17A7BF57-92DE-4092-ABE9-E785D663043F}"/>
                </a:ext>
              </a:extLst>
            </p:cNvPr>
            <p:cNvSpPr/>
            <p:nvPr/>
          </p:nvSpPr>
          <p:spPr>
            <a:xfrm>
              <a:off x="467544" y="4362417"/>
              <a:ext cx="8208912" cy="1802887"/>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C4ED415F-92D8-440C-B5D7-5BF5039BD9C7}"/>
                </a:ext>
              </a:extLst>
            </p:cNvPr>
            <p:cNvSpPr txBox="1"/>
            <p:nvPr/>
          </p:nvSpPr>
          <p:spPr>
            <a:xfrm>
              <a:off x="833011" y="4581128"/>
              <a:ext cx="4603085" cy="369332"/>
            </a:xfrm>
            <a:prstGeom prst="rect">
              <a:avLst/>
            </a:prstGeom>
            <a:noFill/>
          </p:spPr>
          <p:txBody>
            <a:bodyPr wrap="square" rtlCol="0">
              <a:spAutoFit/>
            </a:bodyPr>
            <a:lstStyle/>
            <a:p>
              <a:pPr algn="just"/>
              <a:endParaRPr lang="en-GB" dirty="0"/>
            </a:p>
          </p:txBody>
        </p:sp>
      </p:grpSp>
      <p:pic>
        <p:nvPicPr>
          <p:cNvPr id="28" name="Picture 27">
            <a:extLst>
              <a:ext uri="{FF2B5EF4-FFF2-40B4-BE49-F238E27FC236}">
                <a16:creationId xmlns:a16="http://schemas.microsoft.com/office/drawing/2014/main" id="{126F4D37-94D3-4B8D-82A5-E57ACF1398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02580" y="2924944"/>
            <a:ext cx="4138839" cy="1332259"/>
          </a:xfrm>
          <a:prstGeom prst="rect">
            <a:avLst/>
          </a:prstGeom>
        </p:spPr>
      </p:pic>
      <p:sp>
        <p:nvSpPr>
          <p:cNvPr id="29" name="TextBox 28">
            <a:extLst>
              <a:ext uri="{FF2B5EF4-FFF2-40B4-BE49-F238E27FC236}">
                <a16:creationId xmlns:a16="http://schemas.microsoft.com/office/drawing/2014/main" id="{BB156B6D-E396-4DE4-904F-386035367D24}"/>
              </a:ext>
            </a:extLst>
          </p:cNvPr>
          <p:cNvSpPr txBox="1"/>
          <p:nvPr/>
        </p:nvSpPr>
        <p:spPr>
          <a:xfrm>
            <a:off x="833010" y="4911550"/>
            <a:ext cx="4603086" cy="646331"/>
          </a:xfrm>
          <a:prstGeom prst="rect">
            <a:avLst/>
          </a:prstGeom>
          <a:noFill/>
        </p:spPr>
        <p:txBody>
          <a:bodyPr wrap="square" rtlCol="0">
            <a:spAutoFit/>
          </a:bodyPr>
          <a:lstStyle/>
          <a:p>
            <a:r>
              <a:rPr lang="en-GB" dirty="0"/>
              <a:t>Using the </a:t>
            </a:r>
            <a:r>
              <a:rPr lang="en-GB" dirty="0">
                <a:solidFill>
                  <a:srgbClr val="21A6F9"/>
                </a:solidFill>
                <a:latin typeface="Twinkl SemiBold" pitchFamily="2" charset="0"/>
              </a:rPr>
              <a:t>Name Art Activity Sheet</a:t>
            </a:r>
            <a:r>
              <a:rPr lang="en-GB" dirty="0"/>
              <a:t>, can you create your own piece of name art?</a:t>
            </a:r>
          </a:p>
        </p:txBody>
      </p:sp>
      <p:pic>
        <p:nvPicPr>
          <p:cNvPr id="3" name="Picture 2" descr="Graphical user interface, text, application&#10;&#10;Description automatically generated">
            <a:extLst>
              <a:ext uri="{FF2B5EF4-FFF2-40B4-BE49-F238E27FC236}">
                <a16:creationId xmlns:a16="http://schemas.microsoft.com/office/drawing/2014/main" id="{950010AD-3A60-DD4D-91F4-606BDDFBAB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01205" y="4257203"/>
            <a:ext cx="2941593" cy="207867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ox(out)">
                                      <p:cBhvr>
                                        <p:cTn id="7" dur="1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itle 1"/>
          <p:cNvSpPr>
            <a:spLocks noGrp="1"/>
          </p:cNvSpPr>
          <p:nvPr>
            <p:ph type="title"/>
          </p:nvPr>
        </p:nvSpPr>
        <p:spPr>
          <a:xfrm>
            <a:off x="457198" y="478895"/>
            <a:ext cx="8220075" cy="994306"/>
          </a:xfrm>
        </p:spPr>
        <p:txBody>
          <a:bodyPr/>
          <a:lstStyle/>
          <a:p>
            <a:r>
              <a:rPr lang="en-GB" dirty="0"/>
              <a:t>Friendships</a:t>
            </a:r>
          </a:p>
        </p:txBody>
      </p:sp>
      <p:pic>
        <p:nvPicPr>
          <p:cNvPr id="57" name="Pairs">
            <a:extLst>
              <a:ext uri="{FF2B5EF4-FFF2-40B4-BE49-F238E27FC236}">
                <a16:creationId xmlns:a16="http://schemas.microsoft.com/office/drawing/2014/main" id="{FF5B19D0-92CB-4666-9F20-A91E6549D4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grpSp>
        <p:nvGrpSpPr>
          <p:cNvPr id="58" name="Group 57">
            <a:extLst>
              <a:ext uri="{FF2B5EF4-FFF2-40B4-BE49-F238E27FC236}">
                <a16:creationId xmlns:a16="http://schemas.microsoft.com/office/drawing/2014/main" id="{E2A00C80-1C68-4CCB-9784-9E2B557386BF}"/>
              </a:ext>
            </a:extLst>
          </p:cNvPr>
          <p:cNvGrpSpPr/>
          <p:nvPr/>
        </p:nvGrpSpPr>
        <p:grpSpPr>
          <a:xfrm>
            <a:off x="715533" y="1535168"/>
            <a:ext cx="7712934" cy="490698"/>
            <a:chOff x="715533" y="1498142"/>
            <a:chExt cx="7712934" cy="490698"/>
          </a:xfrm>
        </p:grpSpPr>
        <p:sp>
          <p:nvSpPr>
            <p:cNvPr id="59" name="Rectangle 58">
              <a:extLst>
                <a:ext uri="{FF2B5EF4-FFF2-40B4-BE49-F238E27FC236}">
                  <a16:creationId xmlns:a16="http://schemas.microsoft.com/office/drawing/2014/main" id="{36B34C1A-ABA9-4569-978D-4FE5047DA60F}"/>
                </a:ext>
              </a:extLst>
            </p:cNvPr>
            <p:cNvSpPr/>
            <p:nvPr/>
          </p:nvSpPr>
          <p:spPr>
            <a:xfrm>
              <a:off x="715533" y="1498142"/>
              <a:ext cx="7712934" cy="490698"/>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a:p>
          </p:txBody>
        </p:sp>
        <p:sp>
          <p:nvSpPr>
            <p:cNvPr id="60" name="TextBox 59">
              <a:extLst>
                <a:ext uri="{FF2B5EF4-FFF2-40B4-BE49-F238E27FC236}">
                  <a16:creationId xmlns:a16="http://schemas.microsoft.com/office/drawing/2014/main" id="{D6E42DA3-6022-4D16-96D8-BFD5A9934036}"/>
                </a:ext>
              </a:extLst>
            </p:cNvPr>
            <p:cNvSpPr txBox="1"/>
            <p:nvPr/>
          </p:nvSpPr>
          <p:spPr>
            <a:xfrm>
              <a:off x="833483" y="1563285"/>
              <a:ext cx="7467315" cy="369332"/>
            </a:xfrm>
            <a:prstGeom prst="rect">
              <a:avLst/>
            </a:prstGeom>
            <a:noFill/>
          </p:spPr>
          <p:txBody>
            <a:bodyPr wrap="square" rtlCol="0">
              <a:spAutoFit/>
            </a:bodyPr>
            <a:lstStyle/>
            <a:p>
              <a:pPr algn="just"/>
              <a:r>
                <a:rPr lang="en-GB" dirty="0"/>
                <a:t>Why might we need more than one friend in our life?</a:t>
              </a:r>
            </a:p>
          </p:txBody>
        </p:sp>
      </p:grpSp>
      <p:grpSp>
        <p:nvGrpSpPr>
          <p:cNvPr id="61" name="Group 60">
            <a:extLst>
              <a:ext uri="{FF2B5EF4-FFF2-40B4-BE49-F238E27FC236}">
                <a16:creationId xmlns:a16="http://schemas.microsoft.com/office/drawing/2014/main" id="{3DAF7143-90E7-47EF-A39B-C6AF8CD28FFC}"/>
              </a:ext>
            </a:extLst>
          </p:cNvPr>
          <p:cNvGrpSpPr/>
          <p:nvPr/>
        </p:nvGrpSpPr>
        <p:grpSpPr>
          <a:xfrm>
            <a:off x="715533" y="2210654"/>
            <a:ext cx="7712934" cy="1309093"/>
            <a:chOff x="715533" y="2020873"/>
            <a:chExt cx="7712934" cy="1309093"/>
          </a:xfrm>
        </p:grpSpPr>
        <p:sp>
          <p:nvSpPr>
            <p:cNvPr id="62" name="Rectangle 61">
              <a:extLst>
                <a:ext uri="{FF2B5EF4-FFF2-40B4-BE49-F238E27FC236}">
                  <a16:creationId xmlns:a16="http://schemas.microsoft.com/office/drawing/2014/main" id="{EA5848C4-5EC2-4FD5-B617-8DBC807CF5DB}"/>
                </a:ext>
              </a:extLst>
            </p:cNvPr>
            <p:cNvSpPr/>
            <p:nvPr/>
          </p:nvSpPr>
          <p:spPr>
            <a:xfrm>
              <a:off x="715533" y="2020873"/>
              <a:ext cx="7712934" cy="1309093"/>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a:p>
          </p:txBody>
        </p:sp>
        <p:sp>
          <p:nvSpPr>
            <p:cNvPr id="63" name="TextBox 62">
              <a:extLst>
                <a:ext uri="{FF2B5EF4-FFF2-40B4-BE49-F238E27FC236}">
                  <a16:creationId xmlns:a16="http://schemas.microsoft.com/office/drawing/2014/main" id="{5B25AF71-527F-4A0C-B3A8-AC02692F9AAE}"/>
                </a:ext>
              </a:extLst>
            </p:cNvPr>
            <p:cNvSpPr txBox="1"/>
            <p:nvPr/>
          </p:nvSpPr>
          <p:spPr>
            <a:xfrm>
              <a:off x="833483" y="2075254"/>
              <a:ext cx="5466709" cy="1200329"/>
            </a:xfrm>
            <a:prstGeom prst="rect">
              <a:avLst/>
            </a:prstGeom>
            <a:noFill/>
          </p:spPr>
          <p:txBody>
            <a:bodyPr wrap="square" rtlCol="0">
              <a:spAutoFit/>
            </a:bodyPr>
            <a:lstStyle/>
            <a:p>
              <a:pPr algn="just"/>
              <a:r>
                <a:rPr lang="en-GB" dirty="0"/>
                <a:t>Through our lives, we will go through different experiences and we will have happy times and sad times. Different people will be important in our lives at different times.</a:t>
              </a:r>
            </a:p>
          </p:txBody>
        </p:sp>
      </p:grpSp>
      <p:grpSp>
        <p:nvGrpSpPr>
          <p:cNvPr id="64" name="Group 63">
            <a:extLst>
              <a:ext uri="{FF2B5EF4-FFF2-40B4-BE49-F238E27FC236}">
                <a16:creationId xmlns:a16="http://schemas.microsoft.com/office/drawing/2014/main" id="{18368916-4FE7-42E6-8E14-60531F8FFC1B}"/>
              </a:ext>
            </a:extLst>
          </p:cNvPr>
          <p:cNvGrpSpPr/>
          <p:nvPr/>
        </p:nvGrpSpPr>
        <p:grpSpPr>
          <a:xfrm>
            <a:off x="715533" y="3704535"/>
            <a:ext cx="7712934" cy="1003960"/>
            <a:chOff x="715533" y="3512447"/>
            <a:chExt cx="7712934" cy="1003960"/>
          </a:xfrm>
        </p:grpSpPr>
        <p:sp>
          <p:nvSpPr>
            <p:cNvPr id="65" name="Rectangle 64">
              <a:extLst>
                <a:ext uri="{FF2B5EF4-FFF2-40B4-BE49-F238E27FC236}">
                  <a16:creationId xmlns:a16="http://schemas.microsoft.com/office/drawing/2014/main" id="{3AE9D96E-01D6-46CF-9AB5-916046D42BCA}"/>
                </a:ext>
              </a:extLst>
            </p:cNvPr>
            <p:cNvSpPr/>
            <p:nvPr/>
          </p:nvSpPr>
          <p:spPr>
            <a:xfrm>
              <a:off x="715533" y="3512447"/>
              <a:ext cx="7712934" cy="1003960"/>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a:p>
          </p:txBody>
        </p:sp>
        <p:sp>
          <p:nvSpPr>
            <p:cNvPr id="66" name="TextBox 65">
              <a:extLst>
                <a:ext uri="{FF2B5EF4-FFF2-40B4-BE49-F238E27FC236}">
                  <a16:creationId xmlns:a16="http://schemas.microsoft.com/office/drawing/2014/main" id="{5F085C5C-540A-4B81-9971-D401AF4820BC}"/>
                </a:ext>
              </a:extLst>
            </p:cNvPr>
            <p:cNvSpPr txBox="1"/>
            <p:nvPr/>
          </p:nvSpPr>
          <p:spPr>
            <a:xfrm>
              <a:off x="833484" y="3548786"/>
              <a:ext cx="5394700" cy="923330"/>
            </a:xfrm>
            <a:prstGeom prst="rect">
              <a:avLst/>
            </a:prstGeom>
            <a:noFill/>
          </p:spPr>
          <p:txBody>
            <a:bodyPr wrap="square" rtlCol="0">
              <a:spAutoFit/>
            </a:bodyPr>
            <a:lstStyle/>
            <a:p>
              <a:pPr algn="just"/>
              <a:r>
                <a:rPr lang="en-GB" dirty="0"/>
                <a:t>For example, a friend we play netball with will be important when we are working hard to train for the netball team.</a:t>
              </a:r>
            </a:p>
          </p:txBody>
        </p:sp>
      </p:grpSp>
      <p:grpSp>
        <p:nvGrpSpPr>
          <p:cNvPr id="67" name="Group 66">
            <a:extLst>
              <a:ext uri="{FF2B5EF4-FFF2-40B4-BE49-F238E27FC236}">
                <a16:creationId xmlns:a16="http://schemas.microsoft.com/office/drawing/2014/main" id="{39364E46-E7FF-4673-A3BC-01760D15BAFB}"/>
              </a:ext>
            </a:extLst>
          </p:cNvPr>
          <p:cNvGrpSpPr/>
          <p:nvPr/>
        </p:nvGrpSpPr>
        <p:grpSpPr>
          <a:xfrm>
            <a:off x="715533" y="4893283"/>
            <a:ext cx="7712934" cy="511168"/>
            <a:chOff x="715533" y="4502008"/>
            <a:chExt cx="7712934" cy="511168"/>
          </a:xfrm>
        </p:grpSpPr>
        <p:sp>
          <p:nvSpPr>
            <p:cNvPr id="68" name="Rectangle 67">
              <a:extLst>
                <a:ext uri="{FF2B5EF4-FFF2-40B4-BE49-F238E27FC236}">
                  <a16:creationId xmlns:a16="http://schemas.microsoft.com/office/drawing/2014/main" id="{74D4B185-1F76-4D4A-9D57-845EE5DE2C04}"/>
                </a:ext>
              </a:extLst>
            </p:cNvPr>
            <p:cNvSpPr/>
            <p:nvPr/>
          </p:nvSpPr>
          <p:spPr>
            <a:xfrm>
              <a:off x="715533" y="4502008"/>
              <a:ext cx="7712934" cy="511168"/>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a:p>
          </p:txBody>
        </p:sp>
        <p:sp>
          <p:nvSpPr>
            <p:cNvPr id="69" name="TextBox 68">
              <a:extLst>
                <a:ext uri="{FF2B5EF4-FFF2-40B4-BE49-F238E27FC236}">
                  <a16:creationId xmlns:a16="http://schemas.microsoft.com/office/drawing/2014/main" id="{E93459E9-C7E0-4A30-8AE3-34F40781F6CF}"/>
                </a:ext>
              </a:extLst>
            </p:cNvPr>
            <p:cNvSpPr txBox="1"/>
            <p:nvPr/>
          </p:nvSpPr>
          <p:spPr>
            <a:xfrm>
              <a:off x="833483" y="4572926"/>
              <a:ext cx="7467315" cy="369332"/>
            </a:xfrm>
            <a:prstGeom prst="rect">
              <a:avLst/>
            </a:prstGeom>
            <a:noFill/>
          </p:spPr>
          <p:txBody>
            <a:bodyPr wrap="square" rtlCol="0">
              <a:spAutoFit/>
            </a:bodyPr>
            <a:lstStyle/>
            <a:p>
              <a:r>
                <a:rPr lang="en-GB" dirty="0"/>
                <a:t>A friend who is funny will be important when we need cheering up.</a:t>
              </a:r>
            </a:p>
          </p:txBody>
        </p:sp>
      </p:grpSp>
      <p:grpSp>
        <p:nvGrpSpPr>
          <p:cNvPr id="70" name="Group 69">
            <a:extLst>
              <a:ext uri="{FF2B5EF4-FFF2-40B4-BE49-F238E27FC236}">
                <a16:creationId xmlns:a16="http://schemas.microsoft.com/office/drawing/2014/main" id="{EA74CE48-0333-4AE7-884B-F9A12B2E9E9E}"/>
              </a:ext>
            </a:extLst>
          </p:cNvPr>
          <p:cNvGrpSpPr/>
          <p:nvPr/>
        </p:nvGrpSpPr>
        <p:grpSpPr>
          <a:xfrm>
            <a:off x="715533" y="5589240"/>
            <a:ext cx="7712934" cy="511168"/>
            <a:chOff x="715533" y="5517232"/>
            <a:chExt cx="7712934" cy="511168"/>
          </a:xfrm>
        </p:grpSpPr>
        <p:sp>
          <p:nvSpPr>
            <p:cNvPr id="71" name="Rectangle 70">
              <a:extLst>
                <a:ext uri="{FF2B5EF4-FFF2-40B4-BE49-F238E27FC236}">
                  <a16:creationId xmlns:a16="http://schemas.microsoft.com/office/drawing/2014/main" id="{DF6BA57E-EBD6-4EE7-A9A0-C187CFC36684}"/>
                </a:ext>
              </a:extLst>
            </p:cNvPr>
            <p:cNvSpPr/>
            <p:nvPr/>
          </p:nvSpPr>
          <p:spPr>
            <a:xfrm>
              <a:off x="715533" y="5517232"/>
              <a:ext cx="7712934" cy="511168"/>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a:p>
          </p:txBody>
        </p:sp>
        <p:sp>
          <p:nvSpPr>
            <p:cNvPr id="72" name="TextBox 71">
              <a:extLst>
                <a:ext uri="{FF2B5EF4-FFF2-40B4-BE49-F238E27FC236}">
                  <a16:creationId xmlns:a16="http://schemas.microsoft.com/office/drawing/2014/main" id="{5EB5E846-20BD-475D-A1E6-C26B3130CEE1}"/>
                </a:ext>
              </a:extLst>
            </p:cNvPr>
            <p:cNvSpPr txBox="1"/>
            <p:nvPr/>
          </p:nvSpPr>
          <p:spPr>
            <a:xfrm>
              <a:off x="833483" y="5588150"/>
              <a:ext cx="7467315" cy="369332"/>
            </a:xfrm>
            <a:prstGeom prst="rect">
              <a:avLst/>
            </a:prstGeom>
            <a:noFill/>
          </p:spPr>
          <p:txBody>
            <a:bodyPr wrap="square" rtlCol="0">
              <a:spAutoFit/>
            </a:bodyPr>
            <a:lstStyle/>
            <a:p>
              <a:r>
                <a:rPr lang="en-GB" dirty="0"/>
                <a:t>A friend who is a good listener will be important when we need to talk.</a:t>
              </a:r>
            </a:p>
          </p:txBody>
        </p:sp>
      </p:grpSp>
      <p:pic>
        <p:nvPicPr>
          <p:cNvPr id="73" name="Picture 72">
            <a:extLst>
              <a:ext uri="{FF2B5EF4-FFF2-40B4-BE49-F238E27FC236}">
                <a16:creationId xmlns:a16="http://schemas.microsoft.com/office/drawing/2014/main" id="{450EAC2A-CD1C-4013-85E1-4CFC3A605C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7303" y="2265035"/>
            <a:ext cx="2030201" cy="2395403"/>
          </a:xfrm>
          <a:prstGeom prst="rect">
            <a:avLst/>
          </a:prstGeom>
        </p:spPr>
      </p:pic>
    </p:spTree>
    <p:extLst>
      <p:ext uri="{BB962C8B-B14F-4D97-AF65-F5344CB8AC3E}">
        <p14:creationId xmlns:p14="http://schemas.microsoft.com/office/powerpoint/2010/main" val="453996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box(out)">
                                      <p:cBhvr>
                                        <p:cTn id="7" dur="75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box(out)">
                                      <p:cBhvr>
                                        <p:cTn id="12" dur="750"/>
                                        <p:tgtEl>
                                          <p:spTgt spid="61"/>
                                        </p:tgtEl>
                                      </p:cBhvr>
                                    </p:animEffect>
                                  </p:childTnLst>
                                </p:cTn>
                              </p:par>
                              <p:par>
                                <p:cTn id="13" presetID="10" presetClass="entr" presetSubtype="0" fill="hold" nodeType="withEffect">
                                  <p:stCondLst>
                                    <p:cond delay="0"/>
                                  </p:stCondLst>
                                  <p:childTnLst>
                                    <p:set>
                                      <p:cBhvr>
                                        <p:cTn id="14" dur="1" fill="hold">
                                          <p:stCondLst>
                                            <p:cond delay="0"/>
                                          </p:stCondLst>
                                        </p:cTn>
                                        <p:tgtEl>
                                          <p:spTgt spid="73"/>
                                        </p:tgtEl>
                                        <p:attrNameLst>
                                          <p:attrName>style.visibility</p:attrName>
                                        </p:attrNameLst>
                                      </p:cBhvr>
                                      <p:to>
                                        <p:strVal val="visible"/>
                                      </p:to>
                                    </p:set>
                                    <p:animEffect transition="in" filter="fade">
                                      <p:cBhvr>
                                        <p:cTn id="15" dur="500"/>
                                        <p:tgtEl>
                                          <p:spTgt spid="73"/>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32" fill="hold" nodeType="clickEffect">
                                  <p:stCondLst>
                                    <p:cond delay="0"/>
                                  </p:stCondLst>
                                  <p:childTnLst>
                                    <p:set>
                                      <p:cBhvr>
                                        <p:cTn id="19" dur="1" fill="hold">
                                          <p:stCondLst>
                                            <p:cond delay="0"/>
                                          </p:stCondLst>
                                        </p:cTn>
                                        <p:tgtEl>
                                          <p:spTgt spid="64"/>
                                        </p:tgtEl>
                                        <p:attrNameLst>
                                          <p:attrName>style.visibility</p:attrName>
                                        </p:attrNameLst>
                                      </p:cBhvr>
                                      <p:to>
                                        <p:strVal val="visible"/>
                                      </p:to>
                                    </p:set>
                                    <p:animEffect transition="in" filter="box(out)">
                                      <p:cBhvr>
                                        <p:cTn id="20" dur="750"/>
                                        <p:tgtEl>
                                          <p:spTgt spid="64"/>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32" fill="hold" nodeType="clickEffect">
                                  <p:stCondLst>
                                    <p:cond delay="0"/>
                                  </p:stCondLst>
                                  <p:childTnLst>
                                    <p:set>
                                      <p:cBhvr>
                                        <p:cTn id="24" dur="1" fill="hold">
                                          <p:stCondLst>
                                            <p:cond delay="0"/>
                                          </p:stCondLst>
                                        </p:cTn>
                                        <p:tgtEl>
                                          <p:spTgt spid="67"/>
                                        </p:tgtEl>
                                        <p:attrNameLst>
                                          <p:attrName>style.visibility</p:attrName>
                                        </p:attrNameLst>
                                      </p:cBhvr>
                                      <p:to>
                                        <p:strVal val="visible"/>
                                      </p:to>
                                    </p:set>
                                    <p:animEffect transition="in" filter="box(out)">
                                      <p:cBhvr>
                                        <p:cTn id="25" dur="750"/>
                                        <p:tgtEl>
                                          <p:spTgt spid="67"/>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32" fill="hold" nodeType="clickEffect">
                                  <p:stCondLst>
                                    <p:cond delay="0"/>
                                  </p:stCondLst>
                                  <p:childTnLst>
                                    <p:set>
                                      <p:cBhvr>
                                        <p:cTn id="29" dur="1" fill="hold">
                                          <p:stCondLst>
                                            <p:cond delay="0"/>
                                          </p:stCondLst>
                                        </p:cTn>
                                        <p:tgtEl>
                                          <p:spTgt spid="70"/>
                                        </p:tgtEl>
                                        <p:attrNameLst>
                                          <p:attrName>style.visibility</p:attrName>
                                        </p:attrNameLst>
                                      </p:cBhvr>
                                      <p:to>
                                        <p:strVal val="visible"/>
                                      </p:to>
                                    </p:set>
                                    <p:animEffect transition="in" filter="box(out)">
                                      <p:cBhvr>
                                        <p:cTn id="30" dur="75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p:cNvSpPr>
            <a:spLocks noGrp="1"/>
          </p:cNvSpPr>
          <p:nvPr>
            <p:ph type="title"/>
          </p:nvPr>
        </p:nvSpPr>
        <p:spPr>
          <a:xfrm>
            <a:off x="457198" y="478895"/>
            <a:ext cx="8220075" cy="994306"/>
          </a:xfrm>
        </p:spPr>
        <p:txBody>
          <a:bodyPr/>
          <a:lstStyle/>
          <a:p>
            <a:r>
              <a:rPr lang="en-GB" dirty="0"/>
              <a:t>Friendships</a:t>
            </a:r>
          </a:p>
        </p:txBody>
      </p:sp>
      <p:sp>
        <p:nvSpPr>
          <p:cNvPr id="31" name="TextBox 30">
            <a:extLst>
              <a:ext uri="{FF2B5EF4-FFF2-40B4-BE49-F238E27FC236}">
                <a16:creationId xmlns:a16="http://schemas.microsoft.com/office/drawing/2014/main" id="{2FCDBC6A-FC66-454A-9C10-F7B9DE80E7C6}"/>
              </a:ext>
            </a:extLst>
          </p:cNvPr>
          <p:cNvSpPr txBox="1"/>
          <p:nvPr/>
        </p:nvSpPr>
        <p:spPr>
          <a:xfrm>
            <a:off x="838342" y="1444675"/>
            <a:ext cx="7467315" cy="1200329"/>
          </a:xfrm>
          <a:prstGeom prst="rect">
            <a:avLst/>
          </a:prstGeom>
          <a:noFill/>
        </p:spPr>
        <p:txBody>
          <a:bodyPr wrap="square" rtlCol="0">
            <a:spAutoFit/>
          </a:bodyPr>
          <a:lstStyle/>
          <a:p>
            <a:pPr algn="just"/>
            <a:r>
              <a:rPr lang="en-GB" dirty="0"/>
              <a:t>We need lots of people around us for times when we need different things from our friends. In the same way, our friends will need us.</a:t>
            </a:r>
            <a:br>
              <a:rPr lang="en-GB" dirty="0"/>
            </a:br>
            <a:r>
              <a:rPr lang="en-GB" dirty="0"/>
              <a:t>Our different personalities mean that we can be good friends to others at different times.</a:t>
            </a:r>
          </a:p>
        </p:txBody>
      </p:sp>
      <p:sp>
        <p:nvSpPr>
          <p:cNvPr id="32" name="TextBox 31">
            <a:extLst>
              <a:ext uri="{FF2B5EF4-FFF2-40B4-BE49-F238E27FC236}">
                <a16:creationId xmlns:a16="http://schemas.microsoft.com/office/drawing/2014/main" id="{F8240C5E-183A-4653-B29F-160CFCA75B44}"/>
              </a:ext>
            </a:extLst>
          </p:cNvPr>
          <p:cNvSpPr txBox="1"/>
          <p:nvPr/>
        </p:nvSpPr>
        <p:spPr>
          <a:xfrm>
            <a:off x="2268051" y="5836255"/>
            <a:ext cx="4614345" cy="369332"/>
          </a:xfrm>
          <a:prstGeom prst="rect">
            <a:avLst/>
          </a:prstGeom>
          <a:noFill/>
        </p:spPr>
        <p:txBody>
          <a:bodyPr wrap="square" rtlCol="0">
            <a:spAutoFit/>
          </a:bodyPr>
          <a:lstStyle/>
          <a:p>
            <a:pPr algn="ctr"/>
            <a:r>
              <a:rPr lang="en-GB" b="1" dirty="0">
                <a:solidFill>
                  <a:srgbClr val="8D358B"/>
                </a:solidFill>
                <a:latin typeface="Twinkl SemiBold" pitchFamily="2" charset="0"/>
              </a:rPr>
              <a:t>Discuss this in your groups.</a:t>
            </a:r>
          </a:p>
        </p:txBody>
      </p:sp>
      <p:sp>
        <p:nvSpPr>
          <p:cNvPr id="34" name="Rectangle 33">
            <a:extLst>
              <a:ext uri="{FF2B5EF4-FFF2-40B4-BE49-F238E27FC236}">
                <a16:creationId xmlns:a16="http://schemas.microsoft.com/office/drawing/2014/main" id="{00597991-E0A7-427E-8BB9-7770D7E7C3B4}"/>
              </a:ext>
            </a:extLst>
          </p:cNvPr>
          <p:cNvSpPr/>
          <p:nvPr/>
        </p:nvSpPr>
        <p:spPr>
          <a:xfrm>
            <a:off x="755651" y="2681566"/>
            <a:ext cx="7632700" cy="3154689"/>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pPr algn="just"/>
            <a:r>
              <a:rPr lang="en-GB" dirty="0">
                <a:solidFill>
                  <a:schemeClr val="tx1"/>
                </a:solidFill>
              </a:rPr>
              <a:t>On the </a:t>
            </a:r>
            <a:r>
              <a:rPr lang="en-GB" b="1" dirty="0">
                <a:solidFill>
                  <a:srgbClr val="00A8E9"/>
                </a:solidFill>
                <a:latin typeface="Twinkl SemiBold" pitchFamily="2" charset="0"/>
              </a:rPr>
              <a:t>Friendship Scenario Cards</a:t>
            </a:r>
            <a:r>
              <a:rPr lang="en-GB" dirty="0">
                <a:solidFill>
                  <a:schemeClr val="tx1"/>
                </a:solidFill>
              </a:rPr>
              <a:t>,</a:t>
            </a:r>
            <a:r>
              <a:rPr lang="en-GB" b="1" dirty="0">
                <a:solidFill>
                  <a:schemeClr val="tx1"/>
                </a:solidFill>
              </a:rPr>
              <a:t> </a:t>
            </a:r>
            <a:r>
              <a:rPr lang="en-GB" dirty="0">
                <a:solidFill>
                  <a:schemeClr val="tx1"/>
                </a:solidFill>
              </a:rPr>
              <a:t>look at the need for new friends and how the attitude of the children will impact the friendship being made.</a:t>
            </a:r>
          </a:p>
        </p:txBody>
      </p:sp>
      <p:pic>
        <p:nvPicPr>
          <p:cNvPr id="37" name="Group Work">
            <a:extLst>
              <a:ext uri="{FF2B5EF4-FFF2-40B4-BE49-F238E27FC236}">
                <a16:creationId xmlns:a16="http://schemas.microsoft.com/office/drawing/2014/main" id="{AE9BE02C-6B4F-48FF-86D4-2063F3DBB7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8"/>
          <p:cNvPicPr>
            <a:picLocks noChangeAspect="1"/>
          </p:cNvPicPr>
          <p:nvPr/>
        </p:nvPicPr>
        <p:blipFill rotWithShape="1">
          <a:blip r:embed="rId3" cstate="print">
            <a:extLst>
              <a:ext uri="{28A0092B-C50C-407E-A947-70E740481C1C}">
                <a14:useLocalDpi xmlns:a14="http://schemas.microsoft.com/office/drawing/2010/main" val="0"/>
              </a:ext>
            </a:extLst>
          </a:blip>
          <a:srcRect l="47" t="51237" r="50843" b="462"/>
          <a:stretch/>
        </p:blipFill>
        <p:spPr>
          <a:xfrm>
            <a:off x="5146840" y="3527768"/>
            <a:ext cx="3158817" cy="2196919"/>
          </a:xfrm>
          <a:prstGeom prst="rect">
            <a:avLst/>
          </a:prstGeom>
          <a:ln w="6350">
            <a:solidFill>
              <a:schemeClr val="tx1"/>
            </a:solidFill>
          </a:ln>
        </p:spPr>
      </p:pic>
      <p:pic>
        <p:nvPicPr>
          <p:cNvPr id="38" name="Picture 37"/>
          <p:cNvPicPr>
            <a:picLocks noChangeAspect="1"/>
          </p:cNvPicPr>
          <p:nvPr/>
        </p:nvPicPr>
        <p:blipFill rotWithShape="1">
          <a:blip r:embed="rId3" cstate="print">
            <a:extLst>
              <a:ext uri="{28A0092B-C50C-407E-A947-70E740481C1C}">
                <a14:useLocalDpi xmlns:a14="http://schemas.microsoft.com/office/drawing/2010/main" val="0"/>
              </a:ext>
            </a:extLst>
          </a:blip>
          <a:srcRect l="50791" t="51237" r="99" b="462"/>
          <a:stretch/>
        </p:blipFill>
        <p:spPr>
          <a:xfrm>
            <a:off x="2992591" y="3527768"/>
            <a:ext cx="3158817" cy="2196919"/>
          </a:xfrm>
          <a:prstGeom prst="rect">
            <a:avLst/>
          </a:prstGeom>
          <a:ln w="6350">
            <a:solidFill>
              <a:schemeClr val="tx1"/>
            </a:solidFill>
          </a:ln>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50890" b="51699"/>
          <a:stretch/>
        </p:blipFill>
        <p:spPr>
          <a:xfrm>
            <a:off x="838342" y="3527768"/>
            <a:ext cx="3158817" cy="2196919"/>
          </a:xfrm>
          <a:prstGeom prst="rect">
            <a:avLst/>
          </a:prstGeom>
          <a:ln w="6350">
            <a:solidFill>
              <a:schemeClr val="tx1"/>
            </a:solidFill>
          </a:ln>
        </p:spPr>
      </p:pic>
    </p:spTree>
    <p:extLst>
      <p:ext uri="{BB962C8B-B14F-4D97-AF65-F5344CB8AC3E}">
        <p14:creationId xmlns:p14="http://schemas.microsoft.com/office/powerpoint/2010/main" val="210446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par>
                                <p:cTn id="19" presetID="10"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p:cNvSpPr>
            <a:spLocks noGrp="1"/>
          </p:cNvSpPr>
          <p:nvPr>
            <p:ph type="title"/>
          </p:nvPr>
        </p:nvSpPr>
        <p:spPr>
          <a:xfrm>
            <a:off x="457198" y="478895"/>
            <a:ext cx="8220075" cy="994306"/>
          </a:xfrm>
        </p:spPr>
        <p:txBody>
          <a:bodyPr/>
          <a:lstStyle/>
          <a:p>
            <a:r>
              <a:rPr lang="en-GB" dirty="0"/>
              <a:t>Anonymous Friends</a:t>
            </a:r>
          </a:p>
        </p:txBody>
      </p:sp>
      <p:pic>
        <p:nvPicPr>
          <p:cNvPr id="20" name="Individual Work">
            <a:extLst>
              <a:ext uri="{FF2B5EF4-FFF2-40B4-BE49-F238E27FC236}">
                <a16:creationId xmlns:a16="http://schemas.microsoft.com/office/drawing/2014/main" id="{413444FD-A70D-4F8C-A32B-3E396AF566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grpSp>
        <p:nvGrpSpPr>
          <p:cNvPr id="21" name="Group 20">
            <a:extLst>
              <a:ext uri="{FF2B5EF4-FFF2-40B4-BE49-F238E27FC236}">
                <a16:creationId xmlns:a16="http://schemas.microsoft.com/office/drawing/2014/main" id="{CE55F12B-6EAC-4025-9425-3022ED5C0E01}"/>
              </a:ext>
            </a:extLst>
          </p:cNvPr>
          <p:cNvGrpSpPr/>
          <p:nvPr/>
        </p:nvGrpSpPr>
        <p:grpSpPr>
          <a:xfrm>
            <a:off x="683569" y="1638325"/>
            <a:ext cx="7776864" cy="782563"/>
            <a:chOff x="683569" y="1638325"/>
            <a:chExt cx="7776864" cy="782563"/>
          </a:xfrm>
        </p:grpSpPr>
        <p:sp>
          <p:nvSpPr>
            <p:cNvPr id="22" name="Rectangle 21">
              <a:extLst>
                <a:ext uri="{FF2B5EF4-FFF2-40B4-BE49-F238E27FC236}">
                  <a16:creationId xmlns:a16="http://schemas.microsoft.com/office/drawing/2014/main" id="{1F099AD2-98CB-454A-BBF3-5E0454D9BF89}"/>
                </a:ext>
              </a:extLst>
            </p:cNvPr>
            <p:cNvSpPr/>
            <p:nvPr/>
          </p:nvSpPr>
          <p:spPr>
            <a:xfrm>
              <a:off x="683569" y="1638325"/>
              <a:ext cx="7776864" cy="782563"/>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BE62DB91-0484-461A-8480-85F431971B33}"/>
                </a:ext>
              </a:extLst>
            </p:cNvPr>
            <p:cNvSpPr txBox="1"/>
            <p:nvPr/>
          </p:nvSpPr>
          <p:spPr>
            <a:xfrm>
              <a:off x="795697" y="1703926"/>
              <a:ext cx="5720520" cy="646331"/>
            </a:xfrm>
            <a:prstGeom prst="rect">
              <a:avLst/>
            </a:prstGeom>
            <a:noFill/>
          </p:spPr>
          <p:txBody>
            <a:bodyPr wrap="square" rtlCol="0">
              <a:spAutoFit/>
            </a:bodyPr>
            <a:lstStyle/>
            <a:p>
              <a:pPr algn="just"/>
              <a:r>
                <a:rPr lang="en-GB" dirty="0"/>
                <a:t>Write your name on a piece of paper, fold the paper up and place it in the class hat. </a:t>
              </a:r>
            </a:p>
          </p:txBody>
        </p:sp>
      </p:grpSp>
      <p:grpSp>
        <p:nvGrpSpPr>
          <p:cNvPr id="24" name="Group 23">
            <a:extLst>
              <a:ext uri="{FF2B5EF4-FFF2-40B4-BE49-F238E27FC236}">
                <a16:creationId xmlns:a16="http://schemas.microsoft.com/office/drawing/2014/main" id="{CF1CB2E8-CACE-4BEC-BEC5-287B1A198352}"/>
              </a:ext>
            </a:extLst>
          </p:cNvPr>
          <p:cNvGrpSpPr/>
          <p:nvPr/>
        </p:nvGrpSpPr>
        <p:grpSpPr>
          <a:xfrm>
            <a:off x="475047" y="2836631"/>
            <a:ext cx="8193906" cy="1152128"/>
            <a:chOff x="475047" y="2836631"/>
            <a:chExt cx="8193906" cy="1152128"/>
          </a:xfrm>
        </p:grpSpPr>
        <p:sp>
          <p:nvSpPr>
            <p:cNvPr id="32" name="Rectangle 31">
              <a:extLst>
                <a:ext uri="{FF2B5EF4-FFF2-40B4-BE49-F238E27FC236}">
                  <a16:creationId xmlns:a16="http://schemas.microsoft.com/office/drawing/2014/main" id="{2ECB8F98-0E37-4D9A-B8B6-97F47394AE38}"/>
                </a:ext>
              </a:extLst>
            </p:cNvPr>
            <p:cNvSpPr/>
            <p:nvPr/>
          </p:nvSpPr>
          <p:spPr>
            <a:xfrm>
              <a:off x="475047" y="2836631"/>
              <a:ext cx="8193906" cy="1152128"/>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8E7F1060-0473-4852-9177-101CFC4DBF5C}"/>
                </a:ext>
              </a:extLst>
            </p:cNvPr>
            <p:cNvSpPr txBox="1"/>
            <p:nvPr/>
          </p:nvSpPr>
          <p:spPr>
            <a:xfrm>
              <a:off x="899592" y="3068479"/>
              <a:ext cx="4135921" cy="646331"/>
            </a:xfrm>
            <a:prstGeom prst="rect">
              <a:avLst/>
            </a:prstGeom>
            <a:noFill/>
          </p:spPr>
          <p:txBody>
            <a:bodyPr wrap="square" rtlCol="0">
              <a:spAutoFit/>
            </a:bodyPr>
            <a:lstStyle/>
            <a:p>
              <a:r>
                <a:rPr lang="en-GB" dirty="0"/>
                <a:t>Everyone will then pick a name out of the hat, one at a time.</a:t>
              </a:r>
            </a:p>
          </p:txBody>
        </p:sp>
      </p:grpSp>
      <p:grpSp>
        <p:nvGrpSpPr>
          <p:cNvPr id="34" name="Group 33">
            <a:extLst>
              <a:ext uri="{FF2B5EF4-FFF2-40B4-BE49-F238E27FC236}">
                <a16:creationId xmlns:a16="http://schemas.microsoft.com/office/drawing/2014/main" id="{68FAE98D-6FA3-452F-91A2-55F0C246D3B8}"/>
              </a:ext>
            </a:extLst>
          </p:cNvPr>
          <p:cNvGrpSpPr/>
          <p:nvPr/>
        </p:nvGrpSpPr>
        <p:grpSpPr>
          <a:xfrm>
            <a:off x="683567" y="4407218"/>
            <a:ext cx="7776864" cy="782563"/>
            <a:chOff x="683567" y="4407218"/>
            <a:chExt cx="7776864" cy="782563"/>
          </a:xfrm>
        </p:grpSpPr>
        <p:sp>
          <p:nvSpPr>
            <p:cNvPr id="35" name="Rectangle 34">
              <a:extLst>
                <a:ext uri="{FF2B5EF4-FFF2-40B4-BE49-F238E27FC236}">
                  <a16:creationId xmlns:a16="http://schemas.microsoft.com/office/drawing/2014/main" id="{D32B45E2-C54F-4B73-9B4C-7AB7E990D7FB}"/>
                </a:ext>
              </a:extLst>
            </p:cNvPr>
            <p:cNvSpPr/>
            <p:nvPr/>
          </p:nvSpPr>
          <p:spPr>
            <a:xfrm>
              <a:off x="683567" y="4407218"/>
              <a:ext cx="7776864" cy="782563"/>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952025C7-E7E1-4BB7-B4FA-0E56C9E53A17}"/>
                </a:ext>
              </a:extLst>
            </p:cNvPr>
            <p:cNvSpPr txBox="1"/>
            <p:nvPr/>
          </p:nvSpPr>
          <p:spPr>
            <a:xfrm>
              <a:off x="795696" y="4469518"/>
              <a:ext cx="7448712" cy="646331"/>
            </a:xfrm>
            <a:prstGeom prst="rect">
              <a:avLst/>
            </a:prstGeom>
            <a:noFill/>
          </p:spPr>
          <p:txBody>
            <a:bodyPr wrap="square" rtlCol="0">
              <a:spAutoFit/>
            </a:bodyPr>
            <a:lstStyle/>
            <a:p>
              <a:pPr algn="just"/>
              <a:r>
                <a:rPr lang="en-GB" dirty="0"/>
                <a:t>The name written on the piece of paper is the person you have to be an anonymous friend to.</a:t>
              </a:r>
            </a:p>
          </p:txBody>
        </p:sp>
      </p:grpSp>
      <p:sp>
        <p:nvSpPr>
          <p:cNvPr id="37" name="TextBox 36">
            <a:extLst>
              <a:ext uri="{FF2B5EF4-FFF2-40B4-BE49-F238E27FC236}">
                <a16:creationId xmlns:a16="http://schemas.microsoft.com/office/drawing/2014/main" id="{A7F6A301-AD6B-4401-9744-4E765688767F}"/>
              </a:ext>
            </a:extLst>
          </p:cNvPr>
          <p:cNvSpPr txBox="1"/>
          <p:nvPr/>
        </p:nvSpPr>
        <p:spPr>
          <a:xfrm>
            <a:off x="795696" y="5589240"/>
            <a:ext cx="7543077" cy="369332"/>
          </a:xfrm>
          <a:prstGeom prst="rect">
            <a:avLst/>
          </a:prstGeom>
          <a:noFill/>
        </p:spPr>
        <p:txBody>
          <a:bodyPr wrap="square" rtlCol="0">
            <a:spAutoFit/>
          </a:bodyPr>
          <a:lstStyle/>
          <a:p>
            <a:pPr algn="ctr"/>
            <a:r>
              <a:rPr lang="en-GB" dirty="0">
                <a:solidFill>
                  <a:srgbClr val="8D358B"/>
                </a:solidFill>
                <a:latin typeface="Twinkl SemiBold" pitchFamily="2" charset="0"/>
              </a:rPr>
              <a:t>Do not tell anyone who you are being an anonymous friend to!</a:t>
            </a:r>
          </a:p>
        </p:txBody>
      </p:sp>
      <p:pic>
        <p:nvPicPr>
          <p:cNvPr id="38" name="Picture 37">
            <a:extLst>
              <a:ext uri="{FF2B5EF4-FFF2-40B4-BE49-F238E27FC236}">
                <a16:creationId xmlns:a16="http://schemas.microsoft.com/office/drawing/2014/main" id="{ED2E58BD-D1E7-4DCC-A99A-46F9A1EAD6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6030" y="1380166"/>
            <a:ext cx="2812273" cy="2912930"/>
          </a:xfrm>
          <a:prstGeom prst="rect">
            <a:avLst/>
          </a:prstGeom>
        </p:spPr>
      </p:pic>
    </p:spTree>
    <p:extLst>
      <p:ext uri="{BB962C8B-B14F-4D97-AF65-F5344CB8AC3E}">
        <p14:creationId xmlns:p14="http://schemas.microsoft.com/office/powerpoint/2010/main" val="404368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par>
                                <p:cTn id="8" presetID="10" presetClass="entr" presetSubtype="0"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32"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box(out)">
                                      <p:cBhvr>
                                        <p:cTn id="15" dur="750"/>
                                        <p:tgtEl>
                                          <p:spTgt spid="2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wipe(left)">
                                      <p:cBhvr>
                                        <p:cTn id="20" dur="500"/>
                                        <p:tgtEl>
                                          <p:spTgt spid="3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p:cNvSpPr>
            <a:spLocks noGrp="1"/>
          </p:cNvSpPr>
          <p:nvPr>
            <p:ph type="title"/>
          </p:nvPr>
        </p:nvSpPr>
        <p:spPr>
          <a:xfrm>
            <a:off x="457198" y="478895"/>
            <a:ext cx="8220075" cy="994306"/>
          </a:xfrm>
        </p:spPr>
        <p:txBody>
          <a:bodyPr/>
          <a:lstStyle/>
          <a:p>
            <a:r>
              <a:rPr lang="en-GB" dirty="0"/>
              <a:t>Anonymous Friends</a:t>
            </a:r>
          </a:p>
        </p:txBody>
      </p:sp>
      <p:grpSp>
        <p:nvGrpSpPr>
          <p:cNvPr id="20" name="Group 19"/>
          <p:cNvGrpSpPr/>
          <p:nvPr/>
        </p:nvGrpSpPr>
        <p:grpSpPr>
          <a:xfrm>
            <a:off x="7341312" y="5013176"/>
            <a:ext cx="1569992" cy="1569992"/>
            <a:chOff x="6574042" y="4512842"/>
            <a:chExt cx="1569992" cy="1569992"/>
          </a:xfrm>
          <a:solidFill>
            <a:srgbClr val="2DB6BC"/>
          </a:solidFill>
        </p:grpSpPr>
        <p:sp>
          <p:nvSpPr>
            <p:cNvPr id="21" name="Oval 20">
              <a:hlinkClick r:id="rId2" action="ppaction://hlinksldjump"/>
            </p:cNvPr>
            <p:cNvSpPr/>
            <p:nvPr/>
          </p:nvSpPr>
          <p:spPr>
            <a:xfrm>
              <a:off x="6574042" y="4512842"/>
              <a:ext cx="1569992" cy="15699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22" name="Rectangle 21">
              <a:hlinkClick r:id="rId2" action="ppaction://hlinksldjump"/>
            </p:cNvPr>
            <p:cNvSpPr/>
            <p:nvPr/>
          </p:nvSpPr>
          <p:spPr>
            <a:xfrm>
              <a:off x="6717834" y="5184718"/>
              <a:ext cx="1282408" cy="246221"/>
            </a:xfrm>
            <a:prstGeom prst="rect">
              <a:avLst/>
            </a:prstGeom>
            <a:grpFill/>
          </p:spPr>
          <p:txBody>
            <a:bodyPr wrap="square" lIns="0" tIns="0" rIns="0" bIns="0">
              <a:spAutoFit/>
            </a:bodyPr>
            <a:lstStyle/>
            <a:p>
              <a:pPr algn="ctr"/>
              <a:r>
                <a:rPr lang="en-GB" sz="1600" b="1" dirty="0">
                  <a:solidFill>
                    <a:schemeClr val="bg1"/>
                  </a:solidFill>
                </a:rPr>
                <a:t>Reflecting </a:t>
              </a:r>
            </a:p>
          </p:txBody>
        </p:sp>
      </p:grpSp>
      <p:pic>
        <p:nvPicPr>
          <p:cNvPr id="23" name="Individual Work">
            <a:extLst>
              <a:ext uri="{FF2B5EF4-FFF2-40B4-BE49-F238E27FC236}">
                <a16:creationId xmlns:a16="http://schemas.microsoft.com/office/drawing/2014/main" id="{59C599BB-4A8C-4756-B27B-FF3375F546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grpSp>
        <p:nvGrpSpPr>
          <p:cNvPr id="24" name="Group 23">
            <a:extLst>
              <a:ext uri="{FF2B5EF4-FFF2-40B4-BE49-F238E27FC236}">
                <a16:creationId xmlns:a16="http://schemas.microsoft.com/office/drawing/2014/main" id="{AC3AB5DC-35C9-411E-BE14-54E9DEA84E1F}"/>
              </a:ext>
            </a:extLst>
          </p:cNvPr>
          <p:cNvGrpSpPr/>
          <p:nvPr/>
        </p:nvGrpSpPr>
        <p:grpSpPr>
          <a:xfrm>
            <a:off x="683569" y="1633725"/>
            <a:ext cx="5328591" cy="905932"/>
            <a:chOff x="683568" y="1633725"/>
            <a:chExt cx="5328591" cy="905932"/>
          </a:xfrm>
        </p:grpSpPr>
        <p:sp>
          <p:nvSpPr>
            <p:cNvPr id="25" name="Rectangle 24">
              <a:extLst>
                <a:ext uri="{FF2B5EF4-FFF2-40B4-BE49-F238E27FC236}">
                  <a16:creationId xmlns:a16="http://schemas.microsoft.com/office/drawing/2014/main" id="{BAC160A1-3BFA-4EA6-A597-454E80BACEE9}"/>
                </a:ext>
              </a:extLst>
            </p:cNvPr>
            <p:cNvSpPr/>
            <p:nvPr/>
          </p:nvSpPr>
          <p:spPr>
            <a:xfrm>
              <a:off x="683568" y="1633725"/>
              <a:ext cx="5328591" cy="905932"/>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5F424C6F-80BE-40C7-ACBE-8BF76A55DC7B}"/>
                </a:ext>
              </a:extLst>
            </p:cNvPr>
            <p:cNvSpPr txBox="1"/>
            <p:nvPr/>
          </p:nvSpPr>
          <p:spPr>
            <a:xfrm>
              <a:off x="804548" y="1670001"/>
              <a:ext cx="5000439" cy="830997"/>
            </a:xfrm>
            <a:prstGeom prst="rect">
              <a:avLst/>
            </a:prstGeom>
            <a:noFill/>
          </p:spPr>
          <p:txBody>
            <a:bodyPr wrap="square" rtlCol="0">
              <a:spAutoFit/>
            </a:bodyPr>
            <a:lstStyle/>
            <a:p>
              <a:pPr algn="just"/>
              <a:r>
                <a:rPr lang="en-GB" sz="1600" dirty="0"/>
                <a:t>This week you have to be a good friend as an anonymous friend. Doing something anonymously means not telling anyone it is you.</a:t>
              </a:r>
            </a:p>
          </p:txBody>
        </p:sp>
      </p:grpSp>
      <p:grpSp>
        <p:nvGrpSpPr>
          <p:cNvPr id="28" name="Group 27">
            <a:extLst>
              <a:ext uri="{FF2B5EF4-FFF2-40B4-BE49-F238E27FC236}">
                <a16:creationId xmlns:a16="http://schemas.microsoft.com/office/drawing/2014/main" id="{1F3B0803-532E-4DA2-AAD9-2B8679F52956}"/>
              </a:ext>
            </a:extLst>
          </p:cNvPr>
          <p:cNvGrpSpPr/>
          <p:nvPr/>
        </p:nvGrpSpPr>
        <p:grpSpPr>
          <a:xfrm>
            <a:off x="683569" y="2671566"/>
            <a:ext cx="5328591" cy="905933"/>
            <a:chOff x="683568" y="2636912"/>
            <a:chExt cx="5328591" cy="905933"/>
          </a:xfrm>
        </p:grpSpPr>
        <p:sp>
          <p:nvSpPr>
            <p:cNvPr id="30" name="Rectangle 29">
              <a:extLst>
                <a:ext uri="{FF2B5EF4-FFF2-40B4-BE49-F238E27FC236}">
                  <a16:creationId xmlns:a16="http://schemas.microsoft.com/office/drawing/2014/main" id="{F6A90D59-E387-411F-AF4E-D5EA99AD95B0}"/>
                </a:ext>
              </a:extLst>
            </p:cNvPr>
            <p:cNvSpPr/>
            <p:nvPr/>
          </p:nvSpPr>
          <p:spPr>
            <a:xfrm>
              <a:off x="683568" y="2636912"/>
              <a:ext cx="5328591" cy="905933"/>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E88D7966-E6E5-4129-A2BF-F98583FE6973}"/>
                </a:ext>
              </a:extLst>
            </p:cNvPr>
            <p:cNvSpPr txBox="1"/>
            <p:nvPr/>
          </p:nvSpPr>
          <p:spPr>
            <a:xfrm>
              <a:off x="806854" y="2671905"/>
              <a:ext cx="5000440" cy="830997"/>
            </a:xfrm>
            <a:prstGeom prst="rect">
              <a:avLst/>
            </a:prstGeom>
            <a:noFill/>
          </p:spPr>
          <p:txBody>
            <a:bodyPr wrap="square" rtlCol="0">
              <a:spAutoFit/>
            </a:bodyPr>
            <a:lstStyle/>
            <a:p>
              <a:pPr algn="just"/>
              <a:r>
                <a:rPr lang="en-GB" sz="1600" dirty="0"/>
                <a:t>This could include being extra kind to them, looking out for them, complimenting them, playing games with them, etc.</a:t>
              </a:r>
            </a:p>
          </p:txBody>
        </p:sp>
      </p:grpSp>
      <p:grpSp>
        <p:nvGrpSpPr>
          <p:cNvPr id="32" name="Group 31">
            <a:extLst>
              <a:ext uri="{FF2B5EF4-FFF2-40B4-BE49-F238E27FC236}">
                <a16:creationId xmlns:a16="http://schemas.microsoft.com/office/drawing/2014/main" id="{66995A29-B453-4BC4-9E45-58B37AACC48C}"/>
              </a:ext>
            </a:extLst>
          </p:cNvPr>
          <p:cNvGrpSpPr/>
          <p:nvPr/>
        </p:nvGrpSpPr>
        <p:grpSpPr>
          <a:xfrm>
            <a:off x="683569" y="3709408"/>
            <a:ext cx="5328591" cy="1226691"/>
            <a:chOff x="683568" y="3611816"/>
            <a:chExt cx="5328591" cy="1226691"/>
          </a:xfrm>
        </p:grpSpPr>
        <p:sp>
          <p:nvSpPr>
            <p:cNvPr id="33" name="Rectangle 32">
              <a:extLst>
                <a:ext uri="{FF2B5EF4-FFF2-40B4-BE49-F238E27FC236}">
                  <a16:creationId xmlns:a16="http://schemas.microsoft.com/office/drawing/2014/main" id="{CE5BE3A9-D6D1-4A6A-8618-6F4F58838593}"/>
                </a:ext>
              </a:extLst>
            </p:cNvPr>
            <p:cNvSpPr/>
            <p:nvPr/>
          </p:nvSpPr>
          <p:spPr>
            <a:xfrm>
              <a:off x="683568" y="3611816"/>
              <a:ext cx="5328591" cy="1226691"/>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642D8C3D-80D2-4AD6-A3AD-5D323D9480AB}"/>
                </a:ext>
              </a:extLst>
            </p:cNvPr>
            <p:cNvSpPr txBox="1"/>
            <p:nvPr/>
          </p:nvSpPr>
          <p:spPr>
            <a:xfrm>
              <a:off x="804547" y="3686552"/>
              <a:ext cx="5086633" cy="1077218"/>
            </a:xfrm>
            <a:prstGeom prst="rect">
              <a:avLst/>
            </a:prstGeom>
            <a:noFill/>
          </p:spPr>
          <p:txBody>
            <a:bodyPr wrap="square" rtlCol="0">
              <a:spAutoFit/>
            </a:bodyPr>
            <a:lstStyle/>
            <a:p>
              <a:pPr algn="just"/>
              <a:r>
                <a:rPr lang="en-GB" sz="1600" dirty="0"/>
                <a:t>At the end of the week, you will all have to guess the person who has been your anonymous friend. You will complete the </a:t>
              </a:r>
              <a:r>
                <a:rPr lang="en-GB" sz="1600" dirty="0">
                  <a:solidFill>
                    <a:srgbClr val="21A6F9"/>
                  </a:solidFill>
                  <a:latin typeface="Twinkl SemiBold" pitchFamily="2" charset="0"/>
                </a:rPr>
                <a:t>Anonymous Friend Activity Sheet</a:t>
              </a:r>
              <a:r>
                <a:rPr lang="en-GB" sz="1600" dirty="0">
                  <a:solidFill>
                    <a:srgbClr val="21A6F9"/>
                  </a:solidFill>
                </a:rPr>
                <a:t> </a:t>
              </a:r>
              <a:r>
                <a:rPr lang="en-GB" sz="1600" dirty="0"/>
                <a:t>to focus on the ways to maintain friendships.</a:t>
              </a:r>
            </a:p>
          </p:txBody>
        </p:sp>
      </p:grpSp>
      <p:pic>
        <p:nvPicPr>
          <p:cNvPr id="35" name="Picture 34">
            <a:extLst>
              <a:ext uri="{FF2B5EF4-FFF2-40B4-BE49-F238E27FC236}">
                <a16:creationId xmlns:a16="http://schemas.microsoft.com/office/drawing/2014/main" id="{D1B6ADF8-013A-44A0-ABE4-EBB7939117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39305" y="1628800"/>
            <a:ext cx="2346838" cy="3318775"/>
          </a:xfrm>
          <a:prstGeom prst="rect">
            <a:avLst/>
          </a:prstGeom>
          <a:ln w="12700">
            <a:solidFill>
              <a:schemeClr val="bg1">
                <a:lumMod val="75000"/>
              </a:schemeClr>
            </a:solidFill>
          </a:ln>
        </p:spPr>
      </p:pic>
      <p:grpSp>
        <p:nvGrpSpPr>
          <p:cNvPr id="36" name="Group 35"/>
          <p:cNvGrpSpPr/>
          <p:nvPr/>
        </p:nvGrpSpPr>
        <p:grpSpPr>
          <a:xfrm>
            <a:off x="232696" y="5023166"/>
            <a:ext cx="1569992" cy="1569992"/>
            <a:chOff x="4788025" y="4522833"/>
            <a:chExt cx="1569992" cy="1569992"/>
          </a:xfrm>
          <a:solidFill>
            <a:srgbClr val="2DB6BC"/>
          </a:solidFill>
        </p:grpSpPr>
        <p:sp>
          <p:nvSpPr>
            <p:cNvPr id="37" name="Oval 36">
              <a:hlinkClick r:id="rId5" action="ppaction://hlinksldjump"/>
            </p:cNvPr>
            <p:cNvSpPr/>
            <p:nvPr/>
          </p:nvSpPr>
          <p:spPr>
            <a:xfrm>
              <a:off x="4788025" y="4522833"/>
              <a:ext cx="1569992" cy="15699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38" name="Rectangle 37">
              <a:hlinkClick r:id="rId5" action="ppaction://hlinksldjump"/>
            </p:cNvPr>
            <p:cNvSpPr/>
            <p:nvPr/>
          </p:nvSpPr>
          <p:spPr>
            <a:xfrm>
              <a:off x="4856809" y="5184718"/>
              <a:ext cx="1432423" cy="246221"/>
            </a:xfrm>
            <a:prstGeom prst="rect">
              <a:avLst/>
            </a:prstGeom>
            <a:grpFill/>
          </p:spPr>
          <p:txBody>
            <a:bodyPr wrap="square" lIns="0" tIns="0" rIns="0" bIns="0">
              <a:spAutoFit/>
            </a:bodyPr>
            <a:lstStyle/>
            <a:p>
              <a:pPr algn="ctr"/>
              <a:r>
                <a:rPr lang="en-GB" sz="1600" b="1" dirty="0">
                  <a:solidFill>
                    <a:schemeClr val="bg1"/>
                  </a:solidFill>
                </a:rPr>
                <a:t>Consolidating</a:t>
              </a:r>
            </a:p>
          </p:txBody>
        </p:sp>
      </p:grpSp>
    </p:spTree>
    <p:extLst>
      <p:ext uri="{BB962C8B-B14F-4D97-AF65-F5344CB8AC3E}">
        <p14:creationId xmlns:p14="http://schemas.microsoft.com/office/powerpoint/2010/main" val="313503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par>
                                <p:cTn id="18" presetID="10" presetClass="entr" presetSubtype="0" fill="hold" nodeType="with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53" presetClass="entr" presetSubtype="16"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fltVal val="0"/>
                                          </p:val>
                                        </p:tav>
                                        <p:tav tm="100000">
                                          <p:val>
                                            <p:strVal val="#ppt_h"/>
                                          </p:val>
                                        </p:tav>
                                      </p:tavLst>
                                    </p:anim>
                                    <p:animEffect transition="in" filter="fade">
                                      <p:cBhvr>
                                        <p:cTn id="25" dur="500"/>
                                        <p:tgtEl>
                                          <p:spTgt spid="20"/>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a:xfrm>
            <a:off x="457198" y="478895"/>
            <a:ext cx="8220075" cy="994306"/>
          </a:xfrm>
        </p:spPr>
        <p:txBody>
          <a:bodyPr/>
          <a:lstStyle/>
          <a:p>
            <a:r>
              <a:rPr lang="en-GB" dirty="0"/>
              <a:t>Old Friends</a:t>
            </a:r>
          </a:p>
        </p:txBody>
      </p:sp>
      <p:pic>
        <p:nvPicPr>
          <p:cNvPr id="12" name="Pairs">
            <a:extLst>
              <a:ext uri="{FF2B5EF4-FFF2-40B4-BE49-F238E27FC236}">
                <a16:creationId xmlns:a16="http://schemas.microsoft.com/office/drawing/2014/main" id="{44C6CF7D-43B0-4A4B-9FF0-60A72335CB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13" name="TextBox 12">
            <a:extLst>
              <a:ext uri="{FF2B5EF4-FFF2-40B4-BE49-F238E27FC236}">
                <a16:creationId xmlns:a16="http://schemas.microsoft.com/office/drawing/2014/main" id="{F8D77CBC-5B36-4AB6-B3B9-308FC7B30740}"/>
              </a:ext>
            </a:extLst>
          </p:cNvPr>
          <p:cNvSpPr txBox="1"/>
          <p:nvPr/>
        </p:nvSpPr>
        <p:spPr>
          <a:xfrm>
            <a:off x="1475656" y="1476984"/>
            <a:ext cx="6036455" cy="369332"/>
          </a:xfrm>
          <a:prstGeom prst="rect">
            <a:avLst/>
          </a:prstGeom>
          <a:noFill/>
        </p:spPr>
        <p:txBody>
          <a:bodyPr wrap="square" rtlCol="0">
            <a:spAutoFit/>
          </a:bodyPr>
          <a:lstStyle/>
          <a:p>
            <a:pPr algn="ctr"/>
            <a:r>
              <a:rPr lang="en-GB" dirty="0"/>
              <a:t>Why is it good to have old friends as well as new friends?</a:t>
            </a:r>
          </a:p>
        </p:txBody>
      </p:sp>
      <p:grpSp>
        <p:nvGrpSpPr>
          <p:cNvPr id="14" name="Group 13">
            <a:extLst>
              <a:ext uri="{FF2B5EF4-FFF2-40B4-BE49-F238E27FC236}">
                <a16:creationId xmlns:a16="http://schemas.microsoft.com/office/drawing/2014/main" id="{8935F293-06AE-47A9-82F7-42F0AE92F070}"/>
              </a:ext>
            </a:extLst>
          </p:cNvPr>
          <p:cNvGrpSpPr/>
          <p:nvPr/>
        </p:nvGrpSpPr>
        <p:grpSpPr>
          <a:xfrm>
            <a:off x="1014629" y="2204864"/>
            <a:ext cx="3384376" cy="1728192"/>
            <a:chOff x="1014629" y="2204864"/>
            <a:chExt cx="3384376" cy="1728192"/>
          </a:xfrm>
        </p:grpSpPr>
        <p:sp>
          <p:nvSpPr>
            <p:cNvPr id="15" name="Rectangle 14">
              <a:extLst>
                <a:ext uri="{FF2B5EF4-FFF2-40B4-BE49-F238E27FC236}">
                  <a16:creationId xmlns:a16="http://schemas.microsoft.com/office/drawing/2014/main" id="{01845EC2-393C-476A-B72B-200973C8151C}"/>
                </a:ext>
              </a:extLst>
            </p:cNvPr>
            <p:cNvSpPr/>
            <p:nvPr/>
          </p:nvSpPr>
          <p:spPr>
            <a:xfrm>
              <a:off x="1014629" y="2204864"/>
              <a:ext cx="3384376" cy="1728192"/>
            </a:xfrm>
            <a:prstGeom prst="rect">
              <a:avLst/>
            </a:prstGeom>
            <a:solidFill>
              <a:schemeClr val="bg1"/>
            </a:solidFill>
            <a:ln w="28575">
              <a:solidFill>
                <a:srgbClr val="00A8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2D270D04-96A7-4334-9FEA-CB25611A2B25}"/>
                </a:ext>
              </a:extLst>
            </p:cNvPr>
            <p:cNvSpPr txBox="1"/>
            <p:nvPr/>
          </p:nvSpPr>
          <p:spPr>
            <a:xfrm>
              <a:off x="1225641" y="2468098"/>
              <a:ext cx="2456568" cy="1200329"/>
            </a:xfrm>
            <a:prstGeom prst="rect">
              <a:avLst/>
            </a:prstGeom>
            <a:noFill/>
          </p:spPr>
          <p:txBody>
            <a:bodyPr wrap="square" rtlCol="0">
              <a:spAutoFit/>
            </a:bodyPr>
            <a:lstStyle/>
            <a:p>
              <a:r>
                <a:rPr lang="en-GB" dirty="0">
                  <a:sym typeface="Wingdings" panose="05000000000000000000" pitchFamily="2" charset="2"/>
                </a:rPr>
                <a:t>They will have</a:t>
              </a:r>
              <a:br>
                <a:rPr lang="en-GB" dirty="0">
                  <a:sym typeface="Wingdings" panose="05000000000000000000" pitchFamily="2" charset="2"/>
                </a:rPr>
              </a:br>
              <a:r>
                <a:rPr lang="en-GB" dirty="0">
                  <a:sym typeface="Wingdings" panose="05000000000000000000" pitchFamily="2" charset="2"/>
                </a:rPr>
                <a:t>known you through good times and</a:t>
              </a:r>
              <a:br>
                <a:rPr lang="en-GB" dirty="0">
                  <a:sym typeface="Wingdings" panose="05000000000000000000" pitchFamily="2" charset="2"/>
                </a:rPr>
              </a:br>
              <a:r>
                <a:rPr lang="en-GB" dirty="0">
                  <a:sym typeface="Wingdings" panose="05000000000000000000" pitchFamily="2" charset="2"/>
                </a:rPr>
                <a:t>bad times.</a:t>
              </a:r>
            </a:p>
          </p:txBody>
        </p:sp>
        <p:pic>
          <p:nvPicPr>
            <p:cNvPr id="20" name="Picture 19">
              <a:extLst>
                <a:ext uri="{FF2B5EF4-FFF2-40B4-BE49-F238E27FC236}">
                  <a16:creationId xmlns:a16="http://schemas.microsoft.com/office/drawing/2014/main" id="{920645A1-2E8A-41BE-AF7C-52A3D0EE36B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 b="9265"/>
            <a:stretch/>
          </p:blipFill>
          <p:spPr>
            <a:xfrm>
              <a:off x="3435399" y="2348879"/>
              <a:ext cx="836180" cy="1567189"/>
            </a:xfrm>
            <a:prstGeom prst="rect">
              <a:avLst/>
            </a:prstGeom>
          </p:spPr>
        </p:pic>
      </p:grpSp>
      <p:grpSp>
        <p:nvGrpSpPr>
          <p:cNvPr id="21" name="Group 20">
            <a:extLst>
              <a:ext uri="{FF2B5EF4-FFF2-40B4-BE49-F238E27FC236}">
                <a16:creationId xmlns:a16="http://schemas.microsoft.com/office/drawing/2014/main" id="{3CCC22E9-C37E-4988-A21B-AC9A3CFF3AD2}"/>
              </a:ext>
            </a:extLst>
          </p:cNvPr>
          <p:cNvGrpSpPr/>
          <p:nvPr/>
        </p:nvGrpSpPr>
        <p:grpSpPr>
          <a:xfrm>
            <a:off x="4744994" y="2059082"/>
            <a:ext cx="3384376" cy="1873974"/>
            <a:chOff x="4744994" y="2059082"/>
            <a:chExt cx="3384376" cy="1873974"/>
          </a:xfrm>
        </p:grpSpPr>
        <p:sp>
          <p:nvSpPr>
            <p:cNvPr id="23" name="Rectangle 22">
              <a:extLst>
                <a:ext uri="{FF2B5EF4-FFF2-40B4-BE49-F238E27FC236}">
                  <a16:creationId xmlns:a16="http://schemas.microsoft.com/office/drawing/2014/main" id="{225865AC-56AC-4FAF-A93A-41454E5D27B2}"/>
                </a:ext>
              </a:extLst>
            </p:cNvPr>
            <p:cNvSpPr/>
            <p:nvPr/>
          </p:nvSpPr>
          <p:spPr>
            <a:xfrm>
              <a:off x="4744994" y="2204864"/>
              <a:ext cx="3384376" cy="1728192"/>
            </a:xfrm>
            <a:prstGeom prst="rect">
              <a:avLst/>
            </a:prstGeom>
            <a:solidFill>
              <a:schemeClr val="bg1"/>
            </a:solidFill>
            <a:ln w="28575">
              <a:solidFill>
                <a:srgbClr val="0195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87C933E7-7797-47E3-A95C-63AAEBE26E89}"/>
                </a:ext>
              </a:extLst>
            </p:cNvPr>
            <p:cNvSpPr txBox="1"/>
            <p:nvPr/>
          </p:nvSpPr>
          <p:spPr>
            <a:xfrm>
              <a:off x="4923744" y="2606597"/>
              <a:ext cx="2456568" cy="923330"/>
            </a:xfrm>
            <a:prstGeom prst="rect">
              <a:avLst/>
            </a:prstGeom>
            <a:noFill/>
          </p:spPr>
          <p:txBody>
            <a:bodyPr wrap="square" rtlCol="0">
              <a:spAutoFit/>
            </a:bodyPr>
            <a:lstStyle/>
            <a:p>
              <a:r>
                <a:rPr lang="en-GB" dirty="0">
                  <a:sym typeface="Wingdings" panose="05000000000000000000" pitchFamily="2" charset="2"/>
                </a:rPr>
                <a:t>They are likely to know your other friends and family.</a:t>
              </a:r>
            </a:p>
          </p:txBody>
        </p:sp>
        <p:pic>
          <p:nvPicPr>
            <p:cNvPr id="27" name="Picture 26">
              <a:extLst>
                <a:ext uri="{FF2B5EF4-FFF2-40B4-BE49-F238E27FC236}">
                  <a16:creationId xmlns:a16="http://schemas.microsoft.com/office/drawing/2014/main" id="{1D49DE1B-2BCC-45F7-AE31-FFB7369A4BF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4224"/>
            <a:stretch/>
          </p:blipFill>
          <p:spPr>
            <a:xfrm>
              <a:off x="6879333" y="2059082"/>
              <a:ext cx="1223728" cy="1856986"/>
            </a:xfrm>
            <a:prstGeom prst="rect">
              <a:avLst/>
            </a:prstGeom>
          </p:spPr>
        </p:pic>
      </p:grpSp>
      <p:grpSp>
        <p:nvGrpSpPr>
          <p:cNvPr id="28" name="Group 27">
            <a:extLst>
              <a:ext uri="{FF2B5EF4-FFF2-40B4-BE49-F238E27FC236}">
                <a16:creationId xmlns:a16="http://schemas.microsoft.com/office/drawing/2014/main" id="{7AC2B416-9FE3-4D8D-AD84-87CEA67555FF}"/>
              </a:ext>
            </a:extLst>
          </p:cNvPr>
          <p:cNvGrpSpPr/>
          <p:nvPr/>
        </p:nvGrpSpPr>
        <p:grpSpPr>
          <a:xfrm>
            <a:off x="1014629" y="4252947"/>
            <a:ext cx="3384376" cy="1728192"/>
            <a:chOff x="1014629" y="4252947"/>
            <a:chExt cx="3384376" cy="1728192"/>
          </a:xfrm>
        </p:grpSpPr>
        <p:sp>
          <p:nvSpPr>
            <p:cNvPr id="29" name="Rectangle 28">
              <a:extLst>
                <a:ext uri="{FF2B5EF4-FFF2-40B4-BE49-F238E27FC236}">
                  <a16:creationId xmlns:a16="http://schemas.microsoft.com/office/drawing/2014/main" id="{3DECCE29-AA99-415D-B1AA-9D23F7BBE00C}"/>
                </a:ext>
              </a:extLst>
            </p:cNvPr>
            <p:cNvSpPr/>
            <p:nvPr/>
          </p:nvSpPr>
          <p:spPr>
            <a:xfrm>
              <a:off x="1014629" y="4252947"/>
              <a:ext cx="3384376" cy="1728192"/>
            </a:xfrm>
            <a:prstGeom prst="rect">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7A7FD033-7DF7-42AA-AE64-EE3123D23BEF}"/>
                </a:ext>
              </a:extLst>
            </p:cNvPr>
            <p:cNvSpPr txBox="1"/>
            <p:nvPr/>
          </p:nvSpPr>
          <p:spPr>
            <a:xfrm>
              <a:off x="1225641" y="4514636"/>
              <a:ext cx="2456568" cy="1200329"/>
            </a:xfrm>
            <a:prstGeom prst="rect">
              <a:avLst/>
            </a:prstGeom>
            <a:noFill/>
          </p:spPr>
          <p:txBody>
            <a:bodyPr wrap="square" rtlCol="0">
              <a:spAutoFit/>
            </a:bodyPr>
            <a:lstStyle/>
            <a:p>
              <a:r>
                <a:rPr lang="en-GB" dirty="0"/>
                <a:t>You know how</a:t>
              </a:r>
              <a:br>
                <a:rPr lang="en-GB" dirty="0"/>
              </a:br>
              <a:r>
                <a:rPr lang="en-GB" dirty="0"/>
                <a:t>loyal they are if you've been friends for a long time.</a:t>
              </a:r>
            </a:p>
          </p:txBody>
        </p:sp>
        <p:pic>
          <p:nvPicPr>
            <p:cNvPr id="31" name="Picture 30">
              <a:extLst>
                <a:ext uri="{FF2B5EF4-FFF2-40B4-BE49-F238E27FC236}">
                  <a16:creationId xmlns:a16="http://schemas.microsoft.com/office/drawing/2014/main" id="{DBAE04B4-BC02-45E9-87F8-D53AC7FEE7F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6687"/>
            <a:stretch/>
          </p:blipFill>
          <p:spPr>
            <a:xfrm>
              <a:off x="3307602" y="4664719"/>
              <a:ext cx="976366" cy="1306634"/>
            </a:xfrm>
            <a:prstGeom prst="rect">
              <a:avLst/>
            </a:prstGeom>
          </p:spPr>
        </p:pic>
      </p:grpSp>
      <p:grpSp>
        <p:nvGrpSpPr>
          <p:cNvPr id="32" name="Group 31">
            <a:extLst>
              <a:ext uri="{FF2B5EF4-FFF2-40B4-BE49-F238E27FC236}">
                <a16:creationId xmlns:a16="http://schemas.microsoft.com/office/drawing/2014/main" id="{512FFA41-0588-43D4-8E5C-DBEC208B44F4}"/>
              </a:ext>
            </a:extLst>
          </p:cNvPr>
          <p:cNvGrpSpPr/>
          <p:nvPr/>
        </p:nvGrpSpPr>
        <p:grpSpPr>
          <a:xfrm>
            <a:off x="4744994" y="4252947"/>
            <a:ext cx="3424045" cy="1728192"/>
            <a:chOff x="4744994" y="4252947"/>
            <a:chExt cx="3424045" cy="1728192"/>
          </a:xfrm>
        </p:grpSpPr>
        <p:sp>
          <p:nvSpPr>
            <p:cNvPr id="33" name="Rectangle 32">
              <a:extLst>
                <a:ext uri="{FF2B5EF4-FFF2-40B4-BE49-F238E27FC236}">
                  <a16:creationId xmlns:a16="http://schemas.microsoft.com/office/drawing/2014/main" id="{01A202EA-DC99-4A62-AB5E-942C04ECED2D}"/>
                </a:ext>
              </a:extLst>
            </p:cNvPr>
            <p:cNvSpPr/>
            <p:nvPr/>
          </p:nvSpPr>
          <p:spPr>
            <a:xfrm>
              <a:off x="4744994" y="4252947"/>
              <a:ext cx="3384376" cy="1728192"/>
            </a:xfrm>
            <a:prstGeom prst="rect">
              <a:avLst/>
            </a:prstGeom>
            <a:solidFill>
              <a:schemeClr val="bg1"/>
            </a:solidFill>
            <a:ln w="28575">
              <a:solidFill>
                <a:srgbClr val="2DB6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9E14D6C9-F1AD-4EC9-ADC0-C8ED0152FE27}"/>
                </a:ext>
              </a:extLst>
            </p:cNvPr>
            <p:cNvSpPr txBox="1"/>
            <p:nvPr/>
          </p:nvSpPr>
          <p:spPr>
            <a:xfrm>
              <a:off x="4922851" y="4647731"/>
              <a:ext cx="2456568" cy="923330"/>
            </a:xfrm>
            <a:prstGeom prst="rect">
              <a:avLst/>
            </a:prstGeom>
            <a:noFill/>
          </p:spPr>
          <p:txBody>
            <a:bodyPr wrap="square" rtlCol="0">
              <a:spAutoFit/>
            </a:bodyPr>
            <a:lstStyle/>
            <a:p>
              <a:r>
                <a:rPr lang="en-GB" dirty="0">
                  <a:sym typeface="Wingdings" panose="05000000000000000000" pitchFamily="2" charset="2"/>
                </a:rPr>
                <a:t>You know what they are like in their good times and bad times.</a:t>
              </a:r>
            </a:p>
          </p:txBody>
        </p:sp>
        <p:pic>
          <p:nvPicPr>
            <p:cNvPr id="35" name="Picture 34">
              <a:extLst>
                <a:ext uri="{FF2B5EF4-FFF2-40B4-BE49-F238E27FC236}">
                  <a16:creationId xmlns:a16="http://schemas.microsoft.com/office/drawing/2014/main" id="{34D8B700-E081-410B-8781-84CB11ED977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496188">
              <a:off x="7727866" y="4968032"/>
              <a:ext cx="441173" cy="908410"/>
            </a:xfrm>
            <a:prstGeom prst="rect">
              <a:avLst/>
            </a:prstGeom>
          </p:spPr>
        </p:pic>
        <p:pic>
          <p:nvPicPr>
            <p:cNvPr id="36" name="Picture 35">
              <a:extLst>
                <a:ext uri="{FF2B5EF4-FFF2-40B4-BE49-F238E27FC236}">
                  <a16:creationId xmlns:a16="http://schemas.microsoft.com/office/drawing/2014/main" id="{152060CA-55E5-4ED9-8C70-9881E9D75E9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1055136">
              <a:off x="7302353" y="4349895"/>
              <a:ext cx="441173" cy="908410"/>
            </a:xfrm>
            <a:prstGeom prst="rect">
              <a:avLst/>
            </a:prstGeom>
          </p:spPr>
        </p:pic>
      </p:grpSp>
    </p:spTree>
    <p:extLst>
      <p:ext uri="{BB962C8B-B14F-4D97-AF65-F5344CB8AC3E}">
        <p14:creationId xmlns:p14="http://schemas.microsoft.com/office/powerpoint/2010/main" val="1664389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ox(out)">
                                      <p:cBhvr>
                                        <p:cTn id="12" dur="75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ox(out)">
                                      <p:cBhvr>
                                        <p:cTn id="17" dur="75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box(out)">
                                      <p:cBhvr>
                                        <p:cTn id="22" dur="75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32"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box(out)">
                                      <p:cBhvr>
                                        <p:cTn id="27" dur="75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a:spLocks noGrp="1"/>
          </p:cNvSpPr>
          <p:nvPr>
            <p:ph type="title"/>
          </p:nvPr>
        </p:nvSpPr>
        <p:spPr>
          <a:xfrm>
            <a:off x="457198" y="478895"/>
            <a:ext cx="8220075" cy="994306"/>
          </a:xfrm>
        </p:spPr>
        <p:txBody>
          <a:bodyPr/>
          <a:lstStyle/>
          <a:p>
            <a:r>
              <a:rPr lang="en-GB" dirty="0"/>
              <a:t>Old Friends</a:t>
            </a:r>
          </a:p>
        </p:txBody>
      </p:sp>
      <p:pic>
        <p:nvPicPr>
          <p:cNvPr id="18" name="Pairs">
            <a:extLst>
              <a:ext uri="{FF2B5EF4-FFF2-40B4-BE49-F238E27FC236}">
                <a16:creationId xmlns:a16="http://schemas.microsoft.com/office/drawing/2014/main" id="{D0932C62-D616-4386-9274-75ABC83155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19" name="Rectangle 18">
            <a:extLst>
              <a:ext uri="{FF2B5EF4-FFF2-40B4-BE49-F238E27FC236}">
                <a16:creationId xmlns:a16="http://schemas.microsoft.com/office/drawing/2014/main" id="{819954F1-9CAC-458E-A64D-C6201F362E8F}"/>
              </a:ext>
            </a:extLst>
          </p:cNvPr>
          <p:cNvSpPr/>
          <p:nvPr/>
        </p:nvSpPr>
        <p:spPr>
          <a:xfrm>
            <a:off x="475047" y="1916832"/>
            <a:ext cx="8193906" cy="244827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1ECA2A8E-05EB-4618-B2DD-11D6AB70BBFC}"/>
              </a:ext>
            </a:extLst>
          </p:cNvPr>
          <p:cNvSpPr txBox="1"/>
          <p:nvPr/>
        </p:nvSpPr>
        <p:spPr>
          <a:xfrm>
            <a:off x="795696" y="1412776"/>
            <a:ext cx="6440599" cy="369332"/>
          </a:xfrm>
          <a:prstGeom prst="rect">
            <a:avLst/>
          </a:prstGeom>
          <a:noFill/>
        </p:spPr>
        <p:txBody>
          <a:bodyPr wrap="square" rtlCol="0">
            <a:spAutoFit/>
          </a:bodyPr>
          <a:lstStyle/>
          <a:p>
            <a:r>
              <a:rPr lang="en-GB" dirty="0"/>
              <a:t>How can we maintain our friendships with our older friends?</a:t>
            </a:r>
          </a:p>
        </p:txBody>
      </p:sp>
      <p:sp>
        <p:nvSpPr>
          <p:cNvPr id="21" name="TextBox 20">
            <a:extLst>
              <a:ext uri="{FF2B5EF4-FFF2-40B4-BE49-F238E27FC236}">
                <a16:creationId xmlns:a16="http://schemas.microsoft.com/office/drawing/2014/main" id="{A7E9899E-4713-4220-B469-8658BF6A0477}"/>
              </a:ext>
            </a:extLst>
          </p:cNvPr>
          <p:cNvSpPr txBox="1"/>
          <p:nvPr/>
        </p:nvSpPr>
        <p:spPr>
          <a:xfrm>
            <a:off x="1115619" y="2060848"/>
            <a:ext cx="5864538" cy="369332"/>
          </a:xfrm>
          <a:prstGeom prst="rect">
            <a:avLst/>
          </a:prstGeom>
          <a:noFill/>
        </p:spPr>
        <p:txBody>
          <a:bodyPr wrap="square" rtlCol="0">
            <a:spAutoFit/>
          </a:bodyPr>
          <a:lstStyle/>
          <a:p>
            <a:pPr marL="285750" indent="-285750">
              <a:buFont typeface="Arial" panose="020B0604020202020204" pitchFamily="34" charset="0"/>
              <a:buChar char="•"/>
            </a:pPr>
            <a:r>
              <a:rPr lang="en-GB" dirty="0"/>
              <a:t>regular contact</a:t>
            </a:r>
          </a:p>
        </p:txBody>
      </p:sp>
      <p:sp>
        <p:nvSpPr>
          <p:cNvPr id="22" name="TextBox 21">
            <a:extLst>
              <a:ext uri="{FF2B5EF4-FFF2-40B4-BE49-F238E27FC236}">
                <a16:creationId xmlns:a16="http://schemas.microsoft.com/office/drawing/2014/main" id="{2813E850-0EDF-4F56-987E-8A2092A01B6F}"/>
              </a:ext>
            </a:extLst>
          </p:cNvPr>
          <p:cNvSpPr txBox="1"/>
          <p:nvPr/>
        </p:nvSpPr>
        <p:spPr>
          <a:xfrm>
            <a:off x="1115618" y="2492896"/>
            <a:ext cx="5864538" cy="369332"/>
          </a:xfrm>
          <a:prstGeom prst="rect">
            <a:avLst/>
          </a:prstGeom>
          <a:noFill/>
        </p:spPr>
        <p:txBody>
          <a:bodyPr wrap="square" rtlCol="0">
            <a:spAutoFit/>
          </a:bodyPr>
          <a:lstStyle/>
          <a:p>
            <a:pPr marL="285750" indent="-285750">
              <a:buFont typeface="Arial" panose="020B0604020202020204" pitchFamily="34" charset="0"/>
              <a:buChar char="•"/>
            </a:pPr>
            <a:r>
              <a:rPr lang="en-GB" dirty="0"/>
              <a:t>being caring towards them</a:t>
            </a:r>
          </a:p>
        </p:txBody>
      </p:sp>
      <p:sp>
        <p:nvSpPr>
          <p:cNvPr id="23" name="TextBox 22">
            <a:extLst>
              <a:ext uri="{FF2B5EF4-FFF2-40B4-BE49-F238E27FC236}">
                <a16:creationId xmlns:a16="http://schemas.microsoft.com/office/drawing/2014/main" id="{46E53629-B9CF-4DD5-9A73-BA5518B2E0AC}"/>
              </a:ext>
            </a:extLst>
          </p:cNvPr>
          <p:cNvSpPr txBox="1"/>
          <p:nvPr/>
        </p:nvSpPr>
        <p:spPr>
          <a:xfrm>
            <a:off x="1115617" y="2924944"/>
            <a:ext cx="5864538" cy="369332"/>
          </a:xfrm>
          <a:prstGeom prst="rect">
            <a:avLst/>
          </a:prstGeom>
          <a:noFill/>
        </p:spPr>
        <p:txBody>
          <a:bodyPr wrap="square" rtlCol="0">
            <a:spAutoFit/>
          </a:bodyPr>
          <a:lstStyle/>
          <a:p>
            <a:pPr marL="285750" indent="-285750">
              <a:buFont typeface="Arial" panose="020B0604020202020204" pitchFamily="34" charset="0"/>
              <a:buChar char="•"/>
            </a:pPr>
            <a:r>
              <a:rPr lang="en-GB" dirty="0"/>
              <a:t>showing an interest in them</a:t>
            </a:r>
          </a:p>
        </p:txBody>
      </p:sp>
      <p:sp>
        <p:nvSpPr>
          <p:cNvPr id="24" name="TextBox 23">
            <a:extLst>
              <a:ext uri="{FF2B5EF4-FFF2-40B4-BE49-F238E27FC236}">
                <a16:creationId xmlns:a16="http://schemas.microsoft.com/office/drawing/2014/main" id="{7EB5B414-F793-4A5E-8294-4723C1F82A56}"/>
              </a:ext>
            </a:extLst>
          </p:cNvPr>
          <p:cNvSpPr txBox="1"/>
          <p:nvPr/>
        </p:nvSpPr>
        <p:spPr>
          <a:xfrm>
            <a:off x="1115617" y="3356992"/>
            <a:ext cx="5864538" cy="369332"/>
          </a:xfrm>
          <a:prstGeom prst="rect">
            <a:avLst/>
          </a:prstGeom>
          <a:noFill/>
        </p:spPr>
        <p:txBody>
          <a:bodyPr wrap="square" rtlCol="0">
            <a:spAutoFit/>
          </a:bodyPr>
          <a:lstStyle/>
          <a:p>
            <a:pPr marL="285750" indent="-285750">
              <a:buFont typeface="Arial" panose="020B0604020202020204" pitchFamily="34" charset="0"/>
              <a:buChar char="•"/>
            </a:pPr>
            <a:r>
              <a:rPr lang="en-GB" dirty="0"/>
              <a:t>remembering key times, for example, their birthday</a:t>
            </a:r>
          </a:p>
        </p:txBody>
      </p:sp>
      <p:sp>
        <p:nvSpPr>
          <p:cNvPr id="25" name="TextBox 24">
            <a:extLst>
              <a:ext uri="{FF2B5EF4-FFF2-40B4-BE49-F238E27FC236}">
                <a16:creationId xmlns:a16="http://schemas.microsoft.com/office/drawing/2014/main" id="{105E416E-6D02-480B-9EAC-EE5BE707AE0D}"/>
              </a:ext>
            </a:extLst>
          </p:cNvPr>
          <p:cNvSpPr txBox="1"/>
          <p:nvPr/>
        </p:nvSpPr>
        <p:spPr>
          <a:xfrm>
            <a:off x="1115616" y="3789040"/>
            <a:ext cx="5864538" cy="369332"/>
          </a:xfrm>
          <a:prstGeom prst="rect">
            <a:avLst/>
          </a:prstGeom>
          <a:noFill/>
        </p:spPr>
        <p:txBody>
          <a:bodyPr wrap="square" rtlCol="0">
            <a:spAutoFit/>
          </a:bodyPr>
          <a:lstStyle/>
          <a:p>
            <a:pPr marL="285750" indent="-285750">
              <a:buFont typeface="Arial" panose="020B0604020202020204" pitchFamily="34" charset="0"/>
              <a:buChar char="•"/>
            </a:pPr>
            <a:r>
              <a:rPr lang="en-GB" dirty="0"/>
              <a:t>making time for them</a:t>
            </a:r>
          </a:p>
        </p:txBody>
      </p:sp>
      <p:sp>
        <p:nvSpPr>
          <p:cNvPr id="26" name="TextBox 25">
            <a:extLst>
              <a:ext uri="{FF2B5EF4-FFF2-40B4-BE49-F238E27FC236}">
                <a16:creationId xmlns:a16="http://schemas.microsoft.com/office/drawing/2014/main" id="{AF38566C-005E-4E57-A898-8F4621801199}"/>
              </a:ext>
            </a:extLst>
          </p:cNvPr>
          <p:cNvSpPr txBox="1"/>
          <p:nvPr/>
        </p:nvSpPr>
        <p:spPr>
          <a:xfrm>
            <a:off x="795696" y="4544253"/>
            <a:ext cx="7376704" cy="646331"/>
          </a:xfrm>
          <a:prstGeom prst="rect">
            <a:avLst/>
          </a:prstGeom>
          <a:noFill/>
        </p:spPr>
        <p:txBody>
          <a:bodyPr wrap="square" rtlCol="0">
            <a:spAutoFit/>
          </a:bodyPr>
          <a:lstStyle/>
          <a:p>
            <a:pPr algn="just"/>
            <a:r>
              <a:rPr lang="en-GB" dirty="0"/>
              <a:t>In pairs, discuss which of the ideas above are the most important to maintaining friends.</a:t>
            </a:r>
          </a:p>
        </p:txBody>
      </p:sp>
      <p:sp>
        <p:nvSpPr>
          <p:cNvPr id="27" name="TextBox 26">
            <a:extLst>
              <a:ext uri="{FF2B5EF4-FFF2-40B4-BE49-F238E27FC236}">
                <a16:creationId xmlns:a16="http://schemas.microsoft.com/office/drawing/2014/main" id="{DD29C044-0563-40C9-A4D4-B890A91F595A}"/>
              </a:ext>
            </a:extLst>
          </p:cNvPr>
          <p:cNvSpPr txBox="1"/>
          <p:nvPr/>
        </p:nvSpPr>
        <p:spPr>
          <a:xfrm>
            <a:off x="1346935" y="5400798"/>
            <a:ext cx="6440599" cy="646331"/>
          </a:xfrm>
          <a:prstGeom prst="rect">
            <a:avLst/>
          </a:prstGeom>
          <a:noFill/>
        </p:spPr>
        <p:txBody>
          <a:bodyPr wrap="square" rtlCol="0">
            <a:spAutoFit/>
          </a:bodyPr>
          <a:lstStyle/>
          <a:p>
            <a:pPr algn="ctr"/>
            <a:r>
              <a:rPr lang="en-GB" dirty="0">
                <a:solidFill>
                  <a:srgbClr val="8D358B"/>
                </a:solidFill>
                <a:latin typeface="Twinkl SemiBold" pitchFamily="2" charset="0"/>
              </a:rPr>
              <a:t>Friendship is hard work at times and we need to make a conscious effort sometimes to keep the friendship going.</a:t>
            </a:r>
          </a:p>
        </p:txBody>
      </p:sp>
      <p:pic>
        <p:nvPicPr>
          <p:cNvPr id="28" name="Picture 27">
            <a:extLst>
              <a:ext uri="{FF2B5EF4-FFF2-40B4-BE49-F238E27FC236}">
                <a16:creationId xmlns:a16="http://schemas.microsoft.com/office/drawing/2014/main" id="{9CEB8388-5896-4085-B79D-5E3E2E6F00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92766" y="1867808"/>
            <a:ext cx="1538630" cy="2423547"/>
          </a:xfrm>
          <a:prstGeom prst="rect">
            <a:avLst/>
          </a:prstGeom>
        </p:spPr>
      </p:pic>
    </p:spTree>
    <p:extLst>
      <p:ext uri="{BB962C8B-B14F-4D97-AF65-F5344CB8AC3E}">
        <p14:creationId xmlns:p14="http://schemas.microsoft.com/office/powerpoint/2010/main" val="3386413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500"/>
                                        <p:tgtEl>
                                          <p:spTgt spid="2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
                                        <p:tgtEl>
                                          <p:spTgt spid="2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500"/>
                                        <p:tgtEl>
                                          <p:spTgt spid="26"/>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fade">
                                      <p:cBhvr>
                                        <p:cTn id="4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p:bldP spid="22" grpId="0"/>
      <p:bldP spid="23" grpId="0"/>
      <p:bldP spid="24" grpId="0"/>
      <p:bldP spid="25" grpId="0"/>
      <p:bldP spid="26" grpId="0"/>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a:spLocks noGrp="1"/>
          </p:cNvSpPr>
          <p:nvPr>
            <p:ph type="title"/>
          </p:nvPr>
        </p:nvSpPr>
        <p:spPr>
          <a:xfrm>
            <a:off x="457198" y="478895"/>
            <a:ext cx="8220075" cy="994306"/>
          </a:xfrm>
        </p:spPr>
        <p:txBody>
          <a:bodyPr/>
          <a:lstStyle/>
          <a:p>
            <a:r>
              <a:rPr lang="en-GB"/>
              <a:t>Kindness</a:t>
            </a:r>
          </a:p>
        </p:txBody>
      </p:sp>
      <p:pic>
        <p:nvPicPr>
          <p:cNvPr id="18" name="Pairs">
            <a:extLst>
              <a:ext uri="{FF2B5EF4-FFF2-40B4-BE49-F238E27FC236}">
                <a16:creationId xmlns:a16="http://schemas.microsoft.com/office/drawing/2014/main" id="{87477F43-6E93-41F7-A5BF-AB77A557B07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19" name="TextBox 18">
            <a:extLst>
              <a:ext uri="{FF2B5EF4-FFF2-40B4-BE49-F238E27FC236}">
                <a16:creationId xmlns:a16="http://schemas.microsoft.com/office/drawing/2014/main" id="{6DE09443-72F1-481D-81FC-8593140AF151}"/>
              </a:ext>
            </a:extLst>
          </p:cNvPr>
          <p:cNvSpPr txBox="1"/>
          <p:nvPr/>
        </p:nvSpPr>
        <p:spPr>
          <a:xfrm>
            <a:off x="842879" y="1474372"/>
            <a:ext cx="7448712" cy="369332"/>
          </a:xfrm>
          <a:prstGeom prst="rect">
            <a:avLst/>
          </a:prstGeom>
          <a:noFill/>
        </p:spPr>
        <p:txBody>
          <a:bodyPr wrap="square" rtlCol="0">
            <a:spAutoFit/>
          </a:bodyPr>
          <a:lstStyle/>
          <a:p>
            <a:pPr algn="just"/>
            <a:r>
              <a:rPr lang="en-GB" dirty="0"/>
              <a:t>Discuss with your partner why we need to be kind to our friends.</a:t>
            </a:r>
          </a:p>
        </p:txBody>
      </p:sp>
      <p:sp>
        <p:nvSpPr>
          <p:cNvPr id="20" name="TextBox 19">
            <a:extLst>
              <a:ext uri="{FF2B5EF4-FFF2-40B4-BE49-F238E27FC236}">
                <a16:creationId xmlns:a16="http://schemas.microsoft.com/office/drawing/2014/main" id="{B51F540B-C287-43B1-97FE-C182A3285478}"/>
              </a:ext>
            </a:extLst>
          </p:cNvPr>
          <p:cNvSpPr txBox="1"/>
          <p:nvPr/>
        </p:nvSpPr>
        <p:spPr>
          <a:xfrm>
            <a:off x="844020" y="4011781"/>
            <a:ext cx="3863607" cy="2031325"/>
          </a:xfrm>
          <a:prstGeom prst="rect">
            <a:avLst/>
          </a:prstGeom>
          <a:noFill/>
        </p:spPr>
        <p:txBody>
          <a:bodyPr wrap="square" rtlCol="0">
            <a:spAutoFit/>
          </a:bodyPr>
          <a:lstStyle/>
          <a:p>
            <a:pPr algn="just"/>
            <a:r>
              <a:rPr lang="en-GB" dirty="0">
                <a:sym typeface="Wingdings" panose="05000000000000000000" pitchFamily="2" charset="2"/>
              </a:rPr>
              <a:t>Sometimes our friends go through difficult times. At these times our friends really need us to stick by them and help them through. This can include asking an adult for help if your friend is behaving differently from how they usually behave.</a:t>
            </a:r>
            <a:endParaRPr lang="en-GB" dirty="0"/>
          </a:p>
        </p:txBody>
      </p:sp>
      <p:grpSp>
        <p:nvGrpSpPr>
          <p:cNvPr id="21" name="Group 20">
            <a:extLst>
              <a:ext uri="{FF2B5EF4-FFF2-40B4-BE49-F238E27FC236}">
                <a16:creationId xmlns:a16="http://schemas.microsoft.com/office/drawing/2014/main" id="{0F9587A4-4298-4AE1-9B0E-BBDDEF790180}"/>
              </a:ext>
            </a:extLst>
          </p:cNvPr>
          <p:cNvGrpSpPr/>
          <p:nvPr/>
        </p:nvGrpSpPr>
        <p:grpSpPr>
          <a:xfrm>
            <a:off x="5002733" y="4077072"/>
            <a:ext cx="2983542" cy="1998973"/>
            <a:chOff x="5002733" y="4077072"/>
            <a:chExt cx="2983542" cy="1998973"/>
          </a:xfrm>
        </p:grpSpPr>
        <p:grpSp>
          <p:nvGrpSpPr>
            <p:cNvPr id="22" name="Group 21">
              <a:extLst>
                <a:ext uri="{FF2B5EF4-FFF2-40B4-BE49-F238E27FC236}">
                  <a16:creationId xmlns:a16="http://schemas.microsoft.com/office/drawing/2014/main" id="{9BF059AC-4E84-4088-A057-C76E1AB91D93}"/>
                </a:ext>
              </a:extLst>
            </p:cNvPr>
            <p:cNvGrpSpPr/>
            <p:nvPr/>
          </p:nvGrpSpPr>
          <p:grpSpPr>
            <a:xfrm>
              <a:off x="5002733" y="4077072"/>
              <a:ext cx="2983542" cy="1998973"/>
              <a:chOff x="1783849" y="1119568"/>
              <a:chExt cx="2479642" cy="1661360"/>
            </a:xfrm>
          </p:grpSpPr>
          <p:sp>
            <p:nvSpPr>
              <p:cNvPr id="24" name="Thought Bubble: Cloud 11">
                <a:extLst>
                  <a:ext uri="{FF2B5EF4-FFF2-40B4-BE49-F238E27FC236}">
                    <a16:creationId xmlns:a16="http://schemas.microsoft.com/office/drawing/2014/main" id="{F0DA79BD-B8D6-435E-B43E-AB9C0067D191}"/>
                  </a:ext>
                </a:extLst>
              </p:cNvPr>
              <p:cNvSpPr/>
              <p:nvPr/>
            </p:nvSpPr>
            <p:spPr>
              <a:xfrm>
                <a:off x="1783849" y="1119568"/>
                <a:ext cx="2479642" cy="1661360"/>
              </a:xfrm>
              <a:prstGeom prst="cloudCallout">
                <a:avLst>
                  <a:gd name="adj1" fmla="val 59891"/>
                  <a:gd name="adj2" fmla="val 46312"/>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Shape 12">
                <a:extLst>
                  <a:ext uri="{FF2B5EF4-FFF2-40B4-BE49-F238E27FC236}">
                    <a16:creationId xmlns:a16="http://schemas.microsoft.com/office/drawing/2014/main" id="{01B3CC15-F363-4ACD-86CC-9DE2C7326B36}"/>
                  </a:ext>
                </a:extLst>
              </p:cNvPr>
              <p:cNvSpPr/>
              <p:nvPr/>
            </p:nvSpPr>
            <p:spPr>
              <a:xfrm>
                <a:off x="1914914" y="1209088"/>
                <a:ext cx="2284392" cy="1421919"/>
              </a:xfrm>
              <a:custGeom>
                <a:avLst/>
                <a:gdLst>
                  <a:gd name="connsiteX0" fmla="*/ 763281 w 2284392"/>
                  <a:gd name="connsiteY0" fmla="*/ 82339 h 1421919"/>
                  <a:gd name="connsiteX1" fmla="*/ 763281 w 2284392"/>
                  <a:gd name="connsiteY1" fmla="*/ 82339 h 1421919"/>
                  <a:gd name="connsiteX2" fmla="*/ 724278 w 2284392"/>
                  <a:gd name="connsiteY2" fmla="*/ 95340 h 1421919"/>
                  <a:gd name="connsiteX3" fmla="*/ 693943 w 2284392"/>
                  <a:gd name="connsiteY3" fmla="*/ 108341 h 1421919"/>
                  <a:gd name="connsiteX4" fmla="*/ 680942 w 2284392"/>
                  <a:gd name="connsiteY4" fmla="*/ 117009 h 1421919"/>
                  <a:gd name="connsiteX5" fmla="*/ 654940 w 2284392"/>
                  <a:gd name="connsiteY5" fmla="*/ 125676 h 1421919"/>
                  <a:gd name="connsiteX6" fmla="*/ 641939 w 2284392"/>
                  <a:gd name="connsiteY6" fmla="*/ 134343 h 1421919"/>
                  <a:gd name="connsiteX7" fmla="*/ 611604 w 2284392"/>
                  <a:gd name="connsiteY7" fmla="*/ 143011 h 1421919"/>
                  <a:gd name="connsiteX8" fmla="*/ 602936 w 2284392"/>
                  <a:gd name="connsiteY8" fmla="*/ 151678 h 1421919"/>
                  <a:gd name="connsiteX9" fmla="*/ 576934 w 2284392"/>
                  <a:gd name="connsiteY9" fmla="*/ 160345 h 1421919"/>
                  <a:gd name="connsiteX10" fmla="*/ 546599 w 2284392"/>
                  <a:gd name="connsiteY10" fmla="*/ 169012 h 1421919"/>
                  <a:gd name="connsiteX11" fmla="*/ 520597 w 2284392"/>
                  <a:gd name="connsiteY11" fmla="*/ 177680 h 1421919"/>
                  <a:gd name="connsiteX12" fmla="*/ 507596 w 2284392"/>
                  <a:gd name="connsiteY12" fmla="*/ 182013 h 1421919"/>
                  <a:gd name="connsiteX13" fmla="*/ 494595 w 2284392"/>
                  <a:gd name="connsiteY13" fmla="*/ 190681 h 1421919"/>
                  <a:gd name="connsiteX14" fmla="*/ 477260 w 2284392"/>
                  <a:gd name="connsiteY14" fmla="*/ 195014 h 1421919"/>
                  <a:gd name="connsiteX15" fmla="*/ 472927 w 2284392"/>
                  <a:gd name="connsiteY15" fmla="*/ 208015 h 1421919"/>
                  <a:gd name="connsiteX16" fmla="*/ 451259 w 2284392"/>
                  <a:gd name="connsiteY16" fmla="*/ 216683 h 1421919"/>
                  <a:gd name="connsiteX17" fmla="*/ 403588 w 2284392"/>
                  <a:gd name="connsiteY17" fmla="*/ 229684 h 1421919"/>
                  <a:gd name="connsiteX18" fmla="*/ 377586 w 2284392"/>
                  <a:gd name="connsiteY18" fmla="*/ 238351 h 1421919"/>
                  <a:gd name="connsiteX19" fmla="*/ 360252 w 2284392"/>
                  <a:gd name="connsiteY19" fmla="*/ 242685 h 1421919"/>
                  <a:gd name="connsiteX20" fmla="*/ 334250 w 2284392"/>
                  <a:gd name="connsiteY20" fmla="*/ 251352 h 1421919"/>
                  <a:gd name="connsiteX21" fmla="*/ 321249 w 2284392"/>
                  <a:gd name="connsiteY21" fmla="*/ 264353 h 1421919"/>
                  <a:gd name="connsiteX22" fmla="*/ 295247 w 2284392"/>
                  <a:gd name="connsiteY22" fmla="*/ 273020 h 1421919"/>
                  <a:gd name="connsiteX23" fmla="*/ 282246 w 2284392"/>
                  <a:gd name="connsiteY23" fmla="*/ 281687 h 1421919"/>
                  <a:gd name="connsiteX24" fmla="*/ 260578 w 2284392"/>
                  <a:gd name="connsiteY24" fmla="*/ 307689 h 1421919"/>
                  <a:gd name="connsiteX25" fmla="*/ 243243 w 2284392"/>
                  <a:gd name="connsiteY25" fmla="*/ 329357 h 1421919"/>
                  <a:gd name="connsiteX26" fmla="*/ 234576 w 2284392"/>
                  <a:gd name="connsiteY26" fmla="*/ 342358 h 1421919"/>
                  <a:gd name="connsiteX27" fmla="*/ 230242 w 2284392"/>
                  <a:gd name="connsiteY27" fmla="*/ 355359 h 1421919"/>
                  <a:gd name="connsiteX28" fmla="*/ 221575 w 2284392"/>
                  <a:gd name="connsiteY28" fmla="*/ 364027 h 1421919"/>
                  <a:gd name="connsiteX29" fmla="*/ 212908 w 2284392"/>
                  <a:gd name="connsiteY29" fmla="*/ 377028 h 1421919"/>
                  <a:gd name="connsiteX30" fmla="*/ 199907 w 2284392"/>
                  <a:gd name="connsiteY30" fmla="*/ 381361 h 1421919"/>
                  <a:gd name="connsiteX31" fmla="*/ 191240 w 2284392"/>
                  <a:gd name="connsiteY31" fmla="*/ 394362 h 1421919"/>
                  <a:gd name="connsiteX32" fmla="*/ 165238 w 2284392"/>
                  <a:gd name="connsiteY32" fmla="*/ 429031 h 1421919"/>
                  <a:gd name="connsiteX33" fmla="*/ 152237 w 2284392"/>
                  <a:gd name="connsiteY33" fmla="*/ 455033 h 1421919"/>
                  <a:gd name="connsiteX34" fmla="*/ 147903 w 2284392"/>
                  <a:gd name="connsiteY34" fmla="*/ 468034 h 1421919"/>
                  <a:gd name="connsiteX35" fmla="*/ 113234 w 2284392"/>
                  <a:gd name="connsiteY35" fmla="*/ 476702 h 1421919"/>
                  <a:gd name="connsiteX36" fmla="*/ 100233 w 2284392"/>
                  <a:gd name="connsiteY36" fmla="*/ 481035 h 1421919"/>
                  <a:gd name="connsiteX37" fmla="*/ 87232 w 2284392"/>
                  <a:gd name="connsiteY37" fmla="*/ 489703 h 1421919"/>
                  <a:gd name="connsiteX38" fmla="*/ 78565 w 2284392"/>
                  <a:gd name="connsiteY38" fmla="*/ 502703 h 1421919"/>
                  <a:gd name="connsiteX39" fmla="*/ 69897 w 2284392"/>
                  <a:gd name="connsiteY39" fmla="*/ 511371 h 1421919"/>
                  <a:gd name="connsiteX40" fmla="*/ 52563 w 2284392"/>
                  <a:gd name="connsiteY40" fmla="*/ 550374 h 1421919"/>
                  <a:gd name="connsiteX41" fmla="*/ 48229 w 2284392"/>
                  <a:gd name="connsiteY41" fmla="*/ 572042 h 1421919"/>
                  <a:gd name="connsiteX42" fmla="*/ 39562 w 2284392"/>
                  <a:gd name="connsiteY42" fmla="*/ 641380 h 1421919"/>
                  <a:gd name="connsiteX43" fmla="*/ 35228 w 2284392"/>
                  <a:gd name="connsiteY43" fmla="*/ 654381 h 1421919"/>
                  <a:gd name="connsiteX44" fmla="*/ 22227 w 2284392"/>
                  <a:gd name="connsiteY44" fmla="*/ 732387 h 1421919"/>
                  <a:gd name="connsiteX45" fmla="*/ 9226 w 2284392"/>
                  <a:gd name="connsiteY45" fmla="*/ 771390 h 1421919"/>
                  <a:gd name="connsiteX46" fmla="*/ 4893 w 2284392"/>
                  <a:gd name="connsiteY46" fmla="*/ 784391 h 1421919"/>
                  <a:gd name="connsiteX47" fmla="*/ 4893 w 2284392"/>
                  <a:gd name="connsiteY47" fmla="*/ 897066 h 1421919"/>
                  <a:gd name="connsiteX48" fmla="*/ 9226 w 2284392"/>
                  <a:gd name="connsiteY48" fmla="*/ 910067 h 1421919"/>
                  <a:gd name="connsiteX49" fmla="*/ 17894 w 2284392"/>
                  <a:gd name="connsiteY49" fmla="*/ 940402 h 1421919"/>
                  <a:gd name="connsiteX50" fmla="*/ 26561 w 2284392"/>
                  <a:gd name="connsiteY50" fmla="*/ 953403 h 1421919"/>
                  <a:gd name="connsiteX51" fmla="*/ 30895 w 2284392"/>
                  <a:gd name="connsiteY51" fmla="*/ 970738 h 1421919"/>
                  <a:gd name="connsiteX52" fmla="*/ 35228 w 2284392"/>
                  <a:gd name="connsiteY52" fmla="*/ 992406 h 1421919"/>
                  <a:gd name="connsiteX53" fmla="*/ 43895 w 2284392"/>
                  <a:gd name="connsiteY53" fmla="*/ 1018408 h 1421919"/>
                  <a:gd name="connsiteX54" fmla="*/ 48229 w 2284392"/>
                  <a:gd name="connsiteY54" fmla="*/ 1031409 h 1421919"/>
                  <a:gd name="connsiteX55" fmla="*/ 61230 w 2284392"/>
                  <a:gd name="connsiteY55" fmla="*/ 1053077 h 1421919"/>
                  <a:gd name="connsiteX56" fmla="*/ 65564 w 2284392"/>
                  <a:gd name="connsiteY56" fmla="*/ 1066078 h 1421919"/>
                  <a:gd name="connsiteX57" fmla="*/ 74231 w 2284392"/>
                  <a:gd name="connsiteY57" fmla="*/ 1079079 h 1421919"/>
                  <a:gd name="connsiteX58" fmla="*/ 78565 w 2284392"/>
                  <a:gd name="connsiteY58" fmla="*/ 1092080 h 1421919"/>
                  <a:gd name="connsiteX59" fmla="*/ 87232 w 2284392"/>
                  <a:gd name="connsiteY59" fmla="*/ 1105081 h 1421919"/>
                  <a:gd name="connsiteX60" fmla="*/ 91566 w 2284392"/>
                  <a:gd name="connsiteY60" fmla="*/ 1118082 h 1421919"/>
                  <a:gd name="connsiteX61" fmla="*/ 100233 w 2284392"/>
                  <a:gd name="connsiteY61" fmla="*/ 1131083 h 1421919"/>
                  <a:gd name="connsiteX62" fmla="*/ 126235 w 2284392"/>
                  <a:gd name="connsiteY62" fmla="*/ 1157085 h 1421919"/>
                  <a:gd name="connsiteX63" fmla="*/ 134902 w 2284392"/>
                  <a:gd name="connsiteY63" fmla="*/ 1174419 h 1421919"/>
                  <a:gd name="connsiteX64" fmla="*/ 156570 w 2284392"/>
                  <a:gd name="connsiteY64" fmla="*/ 1200421 h 1421919"/>
                  <a:gd name="connsiteX65" fmla="*/ 165238 w 2284392"/>
                  <a:gd name="connsiteY65" fmla="*/ 1217756 h 1421919"/>
                  <a:gd name="connsiteX66" fmla="*/ 169571 w 2284392"/>
                  <a:gd name="connsiteY66" fmla="*/ 1230757 h 1421919"/>
                  <a:gd name="connsiteX67" fmla="*/ 178239 w 2284392"/>
                  <a:gd name="connsiteY67" fmla="*/ 1239424 h 1421919"/>
                  <a:gd name="connsiteX68" fmla="*/ 199907 w 2284392"/>
                  <a:gd name="connsiteY68" fmla="*/ 1261092 h 1421919"/>
                  <a:gd name="connsiteX69" fmla="*/ 212908 w 2284392"/>
                  <a:gd name="connsiteY69" fmla="*/ 1274093 h 1421919"/>
                  <a:gd name="connsiteX70" fmla="*/ 238910 w 2284392"/>
                  <a:gd name="connsiteY70" fmla="*/ 1282760 h 1421919"/>
                  <a:gd name="connsiteX71" fmla="*/ 251911 w 2284392"/>
                  <a:gd name="connsiteY71" fmla="*/ 1287094 h 1421919"/>
                  <a:gd name="connsiteX72" fmla="*/ 260578 w 2284392"/>
                  <a:gd name="connsiteY72" fmla="*/ 1300095 h 1421919"/>
                  <a:gd name="connsiteX73" fmla="*/ 286580 w 2284392"/>
                  <a:gd name="connsiteY73" fmla="*/ 1308762 h 1421919"/>
                  <a:gd name="connsiteX74" fmla="*/ 334250 w 2284392"/>
                  <a:gd name="connsiteY74" fmla="*/ 1321763 h 1421919"/>
                  <a:gd name="connsiteX75" fmla="*/ 368919 w 2284392"/>
                  <a:gd name="connsiteY75" fmla="*/ 1326097 h 1421919"/>
                  <a:gd name="connsiteX76" fmla="*/ 381920 w 2284392"/>
                  <a:gd name="connsiteY76" fmla="*/ 1330430 h 1421919"/>
                  <a:gd name="connsiteX77" fmla="*/ 416589 w 2284392"/>
                  <a:gd name="connsiteY77" fmla="*/ 1339098 h 1421919"/>
                  <a:gd name="connsiteX78" fmla="*/ 446925 w 2284392"/>
                  <a:gd name="connsiteY78" fmla="*/ 1352099 h 1421919"/>
                  <a:gd name="connsiteX79" fmla="*/ 468593 w 2284392"/>
                  <a:gd name="connsiteY79" fmla="*/ 1360766 h 1421919"/>
                  <a:gd name="connsiteX80" fmla="*/ 485928 w 2284392"/>
                  <a:gd name="connsiteY80" fmla="*/ 1369433 h 1421919"/>
                  <a:gd name="connsiteX81" fmla="*/ 529264 w 2284392"/>
                  <a:gd name="connsiteY81" fmla="*/ 1395435 h 1421919"/>
                  <a:gd name="connsiteX82" fmla="*/ 568267 w 2284392"/>
                  <a:gd name="connsiteY82" fmla="*/ 1404103 h 1421919"/>
                  <a:gd name="connsiteX83" fmla="*/ 581268 w 2284392"/>
                  <a:gd name="connsiteY83" fmla="*/ 1412770 h 1421919"/>
                  <a:gd name="connsiteX84" fmla="*/ 620271 w 2284392"/>
                  <a:gd name="connsiteY84" fmla="*/ 1417103 h 1421919"/>
                  <a:gd name="connsiteX85" fmla="*/ 797950 w 2284392"/>
                  <a:gd name="connsiteY85" fmla="*/ 1412770 h 1421919"/>
                  <a:gd name="connsiteX86" fmla="*/ 1118641 w 2284392"/>
                  <a:gd name="connsiteY86" fmla="*/ 1417103 h 1421919"/>
                  <a:gd name="connsiteX87" fmla="*/ 1174978 w 2284392"/>
                  <a:gd name="connsiteY87" fmla="*/ 1408436 h 1421919"/>
                  <a:gd name="connsiteX88" fmla="*/ 1209647 w 2284392"/>
                  <a:gd name="connsiteY88" fmla="*/ 1399769 h 1421919"/>
                  <a:gd name="connsiteX89" fmla="*/ 1244316 w 2284392"/>
                  <a:gd name="connsiteY89" fmla="*/ 1391102 h 1421919"/>
                  <a:gd name="connsiteX90" fmla="*/ 1257317 w 2284392"/>
                  <a:gd name="connsiteY90" fmla="*/ 1382434 h 1421919"/>
                  <a:gd name="connsiteX91" fmla="*/ 1283319 w 2284392"/>
                  <a:gd name="connsiteY91" fmla="*/ 1373767 h 1421919"/>
                  <a:gd name="connsiteX92" fmla="*/ 1309321 w 2284392"/>
                  <a:gd name="connsiteY92" fmla="*/ 1365100 h 1421919"/>
                  <a:gd name="connsiteX93" fmla="*/ 1322322 w 2284392"/>
                  <a:gd name="connsiteY93" fmla="*/ 1360766 h 1421919"/>
                  <a:gd name="connsiteX94" fmla="*/ 1339657 w 2284392"/>
                  <a:gd name="connsiteY94" fmla="*/ 1352099 h 1421919"/>
                  <a:gd name="connsiteX95" fmla="*/ 1352658 w 2284392"/>
                  <a:gd name="connsiteY95" fmla="*/ 1343431 h 1421919"/>
                  <a:gd name="connsiteX96" fmla="*/ 1395994 w 2284392"/>
                  <a:gd name="connsiteY96" fmla="*/ 1330430 h 1421919"/>
                  <a:gd name="connsiteX97" fmla="*/ 1447998 w 2284392"/>
                  <a:gd name="connsiteY97" fmla="*/ 1326097 h 1421919"/>
                  <a:gd name="connsiteX98" fmla="*/ 1612677 w 2284392"/>
                  <a:gd name="connsiteY98" fmla="*/ 1321763 h 1421919"/>
                  <a:gd name="connsiteX99" fmla="*/ 1638678 w 2284392"/>
                  <a:gd name="connsiteY99" fmla="*/ 1313096 h 1421919"/>
                  <a:gd name="connsiteX100" fmla="*/ 1651679 w 2284392"/>
                  <a:gd name="connsiteY100" fmla="*/ 1308762 h 1421919"/>
                  <a:gd name="connsiteX101" fmla="*/ 1660347 w 2284392"/>
                  <a:gd name="connsiteY101" fmla="*/ 1300095 h 1421919"/>
                  <a:gd name="connsiteX102" fmla="*/ 1686349 w 2284392"/>
                  <a:gd name="connsiteY102" fmla="*/ 1291428 h 1421919"/>
                  <a:gd name="connsiteX103" fmla="*/ 1695016 w 2284392"/>
                  <a:gd name="connsiteY103" fmla="*/ 1282760 h 1421919"/>
                  <a:gd name="connsiteX104" fmla="*/ 1725351 w 2284392"/>
                  <a:gd name="connsiteY104" fmla="*/ 1274093 h 1421919"/>
                  <a:gd name="connsiteX105" fmla="*/ 1734019 w 2284392"/>
                  <a:gd name="connsiteY105" fmla="*/ 1261092 h 1421919"/>
                  <a:gd name="connsiteX106" fmla="*/ 1747020 w 2284392"/>
                  <a:gd name="connsiteY106" fmla="*/ 1256758 h 1421919"/>
                  <a:gd name="connsiteX107" fmla="*/ 1773022 w 2284392"/>
                  <a:gd name="connsiteY107" fmla="*/ 1239424 h 1421919"/>
                  <a:gd name="connsiteX108" fmla="*/ 1773022 w 2284392"/>
                  <a:gd name="connsiteY108" fmla="*/ 1239424 h 1421919"/>
                  <a:gd name="connsiteX109" fmla="*/ 1799023 w 2284392"/>
                  <a:gd name="connsiteY109" fmla="*/ 1222089 h 1421919"/>
                  <a:gd name="connsiteX110" fmla="*/ 1820692 w 2284392"/>
                  <a:gd name="connsiteY110" fmla="*/ 1204755 h 1421919"/>
                  <a:gd name="connsiteX111" fmla="*/ 1833693 w 2284392"/>
                  <a:gd name="connsiteY111" fmla="*/ 1200421 h 1421919"/>
                  <a:gd name="connsiteX112" fmla="*/ 1855361 w 2284392"/>
                  <a:gd name="connsiteY112" fmla="*/ 1183086 h 1421919"/>
                  <a:gd name="connsiteX113" fmla="*/ 1898697 w 2284392"/>
                  <a:gd name="connsiteY113" fmla="*/ 1152751 h 1421919"/>
                  <a:gd name="connsiteX114" fmla="*/ 1911698 w 2284392"/>
                  <a:gd name="connsiteY114" fmla="*/ 1148417 h 1421919"/>
                  <a:gd name="connsiteX115" fmla="*/ 1933367 w 2284392"/>
                  <a:gd name="connsiteY115" fmla="*/ 1131083 h 1421919"/>
                  <a:gd name="connsiteX116" fmla="*/ 1942034 w 2284392"/>
                  <a:gd name="connsiteY116" fmla="*/ 1122415 h 1421919"/>
                  <a:gd name="connsiteX117" fmla="*/ 1955035 w 2284392"/>
                  <a:gd name="connsiteY117" fmla="*/ 1118082 h 1421919"/>
                  <a:gd name="connsiteX118" fmla="*/ 1989704 w 2284392"/>
                  <a:gd name="connsiteY118" fmla="*/ 1092080 h 1421919"/>
                  <a:gd name="connsiteX119" fmla="*/ 2002705 w 2284392"/>
                  <a:gd name="connsiteY119" fmla="*/ 1087746 h 1421919"/>
                  <a:gd name="connsiteX120" fmla="*/ 2033041 w 2284392"/>
                  <a:gd name="connsiteY120" fmla="*/ 1061744 h 1421919"/>
                  <a:gd name="connsiteX121" fmla="*/ 2050375 w 2284392"/>
                  <a:gd name="connsiteY121" fmla="*/ 1053077 h 1421919"/>
                  <a:gd name="connsiteX122" fmla="*/ 2059042 w 2284392"/>
                  <a:gd name="connsiteY122" fmla="*/ 1040076 h 1421919"/>
                  <a:gd name="connsiteX123" fmla="*/ 2076377 w 2284392"/>
                  <a:gd name="connsiteY123" fmla="*/ 1022741 h 1421919"/>
                  <a:gd name="connsiteX124" fmla="*/ 2085044 w 2284392"/>
                  <a:gd name="connsiteY124" fmla="*/ 1009740 h 1421919"/>
                  <a:gd name="connsiteX125" fmla="*/ 2106713 w 2284392"/>
                  <a:gd name="connsiteY125" fmla="*/ 992406 h 1421919"/>
                  <a:gd name="connsiteX126" fmla="*/ 2115380 w 2284392"/>
                  <a:gd name="connsiteY126" fmla="*/ 979405 h 1421919"/>
                  <a:gd name="connsiteX127" fmla="*/ 2141382 w 2284392"/>
                  <a:gd name="connsiteY127" fmla="*/ 957737 h 1421919"/>
                  <a:gd name="connsiteX128" fmla="*/ 2158716 w 2284392"/>
                  <a:gd name="connsiteY128" fmla="*/ 931735 h 1421919"/>
                  <a:gd name="connsiteX129" fmla="*/ 2163050 w 2284392"/>
                  <a:gd name="connsiteY129" fmla="*/ 918734 h 1421919"/>
                  <a:gd name="connsiteX130" fmla="*/ 2176051 w 2284392"/>
                  <a:gd name="connsiteY130" fmla="*/ 901399 h 1421919"/>
                  <a:gd name="connsiteX131" fmla="*/ 2180385 w 2284392"/>
                  <a:gd name="connsiteY131" fmla="*/ 888398 h 1421919"/>
                  <a:gd name="connsiteX132" fmla="*/ 2206386 w 2284392"/>
                  <a:gd name="connsiteY132" fmla="*/ 840728 h 1421919"/>
                  <a:gd name="connsiteX133" fmla="*/ 2215054 w 2284392"/>
                  <a:gd name="connsiteY133" fmla="*/ 814726 h 1421919"/>
                  <a:gd name="connsiteX134" fmla="*/ 2223721 w 2284392"/>
                  <a:gd name="connsiteY134" fmla="*/ 801725 h 1421919"/>
                  <a:gd name="connsiteX135" fmla="*/ 2232388 w 2284392"/>
                  <a:gd name="connsiteY135" fmla="*/ 775723 h 1421919"/>
                  <a:gd name="connsiteX136" fmla="*/ 2241056 w 2284392"/>
                  <a:gd name="connsiteY136" fmla="*/ 758389 h 1421919"/>
                  <a:gd name="connsiteX137" fmla="*/ 2249723 w 2284392"/>
                  <a:gd name="connsiteY137" fmla="*/ 723720 h 1421919"/>
                  <a:gd name="connsiteX138" fmla="*/ 2262724 w 2284392"/>
                  <a:gd name="connsiteY138" fmla="*/ 710719 h 1421919"/>
                  <a:gd name="connsiteX139" fmla="*/ 2271391 w 2284392"/>
                  <a:gd name="connsiteY139" fmla="*/ 684717 h 1421919"/>
                  <a:gd name="connsiteX140" fmla="*/ 2284392 w 2284392"/>
                  <a:gd name="connsiteY140" fmla="*/ 654381 h 1421919"/>
                  <a:gd name="connsiteX141" fmla="*/ 2271391 w 2284392"/>
                  <a:gd name="connsiteY141" fmla="*/ 554707 h 1421919"/>
                  <a:gd name="connsiteX142" fmla="*/ 2262724 w 2284392"/>
                  <a:gd name="connsiteY142" fmla="*/ 528705 h 1421919"/>
                  <a:gd name="connsiteX143" fmla="*/ 2258390 w 2284392"/>
                  <a:gd name="connsiteY143" fmla="*/ 515704 h 1421919"/>
                  <a:gd name="connsiteX144" fmla="*/ 2249723 w 2284392"/>
                  <a:gd name="connsiteY144" fmla="*/ 398696 h 1421919"/>
                  <a:gd name="connsiteX145" fmla="*/ 2241056 w 2284392"/>
                  <a:gd name="connsiteY145" fmla="*/ 338025 h 1421919"/>
                  <a:gd name="connsiteX146" fmla="*/ 2232388 w 2284392"/>
                  <a:gd name="connsiteY146" fmla="*/ 329357 h 1421919"/>
                  <a:gd name="connsiteX147" fmla="*/ 2223721 w 2284392"/>
                  <a:gd name="connsiteY147" fmla="*/ 316357 h 1421919"/>
                  <a:gd name="connsiteX148" fmla="*/ 2206386 w 2284392"/>
                  <a:gd name="connsiteY148" fmla="*/ 286021 h 1421919"/>
                  <a:gd name="connsiteX149" fmla="*/ 2180385 w 2284392"/>
                  <a:gd name="connsiteY149" fmla="*/ 238351 h 1421919"/>
                  <a:gd name="connsiteX150" fmla="*/ 2167384 w 2284392"/>
                  <a:gd name="connsiteY150" fmla="*/ 234017 h 1421919"/>
                  <a:gd name="connsiteX151" fmla="*/ 2158716 w 2284392"/>
                  <a:gd name="connsiteY151" fmla="*/ 225350 h 1421919"/>
                  <a:gd name="connsiteX152" fmla="*/ 2132714 w 2284392"/>
                  <a:gd name="connsiteY152" fmla="*/ 212349 h 1421919"/>
                  <a:gd name="connsiteX153" fmla="*/ 2119713 w 2284392"/>
                  <a:gd name="connsiteY153" fmla="*/ 199348 h 1421919"/>
                  <a:gd name="connsiteX154" fmla="*/ 2111046 w 2284392"/>
                  <a:gd name="connsiteY154" fmla="*/ 186347 h 1421919"/>
                  <a:gd name="connsiteX155" fmla="*/ 2098045 w 2284392"/>
                  <a:gd name="connsiteY155" fmla="*/ 182013 h 1421919"/>
                  <a:gd name="connsiteX156" fmla="*/ 2085044 w 2284392"/>
                  <a:gd name="connsiteY156" fmla="*/ 173346 h 1421919"/>
                  <a:gd name="connsiteX157" fmla="*/ 2080711 w 2284392"/>
                  <a:gd name="connsiteY157" fmla="*/ 160345 h 1421919"/>
                  <a:gd name="connsiteX158" fmla="*/ 2059042 w 2284392"/>
                  <a:gd name="connsiteY158" fmla="*/ 143011 h 1421919"/>
                  <a:gd name="connsiteX159" fmla="*/ 2033041 w 2284392"/>
                  <a:gd name="connsiteY159" fmla="*/ 134343 h 1421919"/>
                  <a:gd name="connsiteX160" fmla="*/ 2020040 w 2284392"/>
                  <a:gd name="connsiteY160" fmla="*/ 125676 h 1421919"/>
                  <a:gd name="connsiteX161" fmla="*/ 1985370 w 2284392"/>
                  <a:gd name="connsiteY161" fmla="*/ 117009 h 1421919"/>
                  <a:gd name="connsiteX162" fmla="*/ 1950701 w 2284392"/>
                  <a:gd name="connsiteY162" fmla="*/ 108341 h 1421919"/>
                  <a:gd name="connsiteX163" fmla="*/ 1890030 w 2284392"/>
                  <a:gd name="connsiteY163" fmla="*/ 86673 h 1421919"/>
                  <a:gd name="connsiteX164" fmla="*/ 1868362 w 2284392"/>
                  <a:gd name="connsiteY164" fmla="*/ 82339 h 1421919"/>
                  <a:gd name="connsiteX165" fmla="*/ 1846694 w 2284392"/>
                  <a:gd name="connsiteY165" fmla="*/ 73672 h 1421919"/>
                  <a:gd name="connsiteX166" fmla="*/ 1816358 w 2284392"/>
                  <a:gd name="connsiteY166" fmla="*/ 65005 h 1421919"/>
                  <a:gd name="connsiteX167" fmla="*/ 1794690 w 2284392"/>
                  <a:gd name="connsiteY167" fmla="*/ 52004 h 1421919"/>
                  <a:gd name="connsiteX168" fmla="*/ 1777355 w 2284392"/>
                  <a:gd name="connsiteY168" fmla="*/ 47670 h 1421919"/>
                  <a:gd name="connsiteX169" fmla="*/ 1764354 w 2284392"/>
                  <a:gd name="connsiteY169" fmla="*/ 43337 h 1421919"/>
                  <a:gd name="connsiteX170" fmla="*/ 1734019 w 2284392"/>
                  <a:gd name="connsiteY170" fmla="*/ 34669 h 1421919"/>
                  <a:gd name="connsiteX171" fmla="*/ 1725351 w 2284392"/>
                  <a:gd name="connsiteY171" fmla="*/ 26002 h 1421919"/>
                  <a:gd name="connsiteX172" fmla="*/ 1669014 w 2284392"/>
                  <a:gd name="connsiteY172" fmla="*/ 17335 h 1421919"/>
                  <a:gd name="connsiteX173" fmla="*/ 1491334 w 2284392"/>
                  <a:gd name="connsiteY173" fmla="*/ 13001 h 1421919"/>
                  <a:gd name="connsiteX174" fmla="*/ 1460999 w 2284392"/>
                  <a:gd name="connsiteY174" fmla="*/ 4334 h 1421919"/>
                  <a:gd name="connsiteX175" fmla="*/ 1395994 w 2284392"/>
                  <a:gd name="connsiteY175" fmla="*/ 0 h 1421919"/>
                  <a:gd name="connsiteX176" fmla="*/ 1343990 w 2284392"/>
                  <a:gd name="connsiteY176" fmla="*/ 4334 h 1421919"/>
                  <a:gd name="connsiteX177" fmla="*/ 1313655 w 2284392"/>
                  <a:gd name="connsiteY177" fmla="*/ 13001 h 1421919"/>
                  <a:gd name="connsiteX178" fmla="*/ 1278986 w 2284392"/>
                  <a:gd name="connsiteY178" fmla="*/ 21668 h 1421919"/>
                  <a:gd name="connsiteX179" fmla="*/ 1252984 w 2284392"/>
                  <a:gd name="connsiteY179" fmla="*/ 30336 h 1421919"/>
                  <a:gd name="connsiteX180" fmla="*/ 1235649 w 2284392"/>
                  <a:gd name="connsiteY180" fmla="*/ 34669 h 1421919"/>
                  <a:gd name="connsiteX181" fmla="*/ 1196646 w 2284392"/>
                  <a:gd name="connsiteY181" fmla="*/ 47670 h 1421919"/>
                  <a:gd name="connsiteX182" fmla="*/ 1183645 w 2284392"/>
                  <a:gd name="connsiteY182" fmla="*/ 52004 h 1421919"/>
                  <a:gd name="connsiteX183" fmla="*/ 1057969 w 2284392"/>
                  <a:gd name="connsiteY183" fmla="*/ 56338 h 1421919"/>
                  <a:gd name="connsiteX184" fmla="*/ 975630 w 2284392"/>
                  <a:gd name="connsiteY184" fmla="*/ 65005 h 1421919"/>
                  <a:gd name="connsiteX185" fmla="*/ 906292 w 2284392"/>
                  <a:gd name="connsiteY185" fmla="*/ 73672 h 1421919"/>
                  <a:gd name="connsiteX186" fmla="*/ 867289 w 2284392"/>
                  <a:gd name="connsiteY186" fmla="*/ 82339 h 1421919"/>
                  <a:gd name="connsiteX187" fmla="*/ 763281 w 2284392"/>
                  <a:gd name="connsiteY187" fmla="*/ 82339 h 1421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2284392" h="1421919">
                    <a:moveTo>
                      <a:pt x="763281" y="82339"/>
                    </a:moveTo>
                    <a:lnTo>
                      <a:pt x="763281" y="82339"/>
                    </a:lnTo>
                    <a:cubicBezTo>
                      <a:pt x="750280" y="86673"/>
                      <a:pt x="736928" y="90069"/>
                      <a:pt x="724278" y="95340"/>
                    </a:cubicBezTo>
                    <a:cubicBezTo>
                      <a:pt x="679390" y="114044"/>
                      <a:pt x="747126" y="95047"/>
                      <a:pt x="693943" y="108341"/>
                    </a:cubicBezTo>
                    <a:cubicBezTo>
                      <a:pt x="689609" y="111230"/>
                      <a:pt x="685702" y="114894"/>
                      <a:pt x="680942" y="117009"/>
                    </a:cubicBezTo>
                    <a:cubicBezTo>
                      <a:pt x="672593" y="120720"/>
                      <a:pt x="662542" y="120608"/>
                      <a:pt x="654940" y="125676"/>
                    </a:cubicBezTo>
                    <a:cubicBezTo>
                      <a:pt x="650606" y="128565"/>
                      <a:pt x="646597" y="132014"/>
                      <a:pt x="641939" y="134343"/>
                    </a:cubicBezTo>
                    <a:cubicBezTo>
                      <a:pt x="635721" y="137452"/>
                      <a:pt x="617159" y="141622"/>
                      <a:pt x="611604" y="143011"/>
                    </a:cubicBezTo>
                    <a:cubicBezTo>
                      <a:pt x="608715" y="145900"/>
                      <a:pt x="606591" y="149851"/>
                      <a:pt x="602936" y="151678"/>
                    </a:cubicBezTo>
                    <a:cubicBezTo>
                      <a:pt x="594764" y="155764"/>
                      <a:pt x="585601" y="157456"/>
                      <a:pt x="576934" y="160345"/>
                    </a:cubicBezTo>
                    <a:cubicBezTo>
                      <a:pt x="533207" y="174921"/>
                      <a:pt x="601058" y="152674"/>
                      <a:pt x="546599" y="169012"/>
                    </a:cubicBezTo>
                    <a:cubicBezTo>
                      <a:pt x="537848" y="171637"/>
                      <a:pt x="529264" y="174791"/>
                      <a:pt x="520597" y="177680"/>
                    </a:cubicBezTo>
                    <a:lnTo>
                      <a:pt x="507596" y="182013"/>
                    </a:lnTo>
                    <a:cubicBezTo>
                      <a:pt x="503262" y="184902"/>
                      <a:pt x="499382" y="188629"/>
                      <a:pt x="494595" y="190681"/>
                    </a:cubicBezTo>
                    <a:cubicBezTo>
                      <a:pt x="489120" y="193027"/>
                      <a:pt x="481911" y="191293"/>
                      <a:pt x="477260" y="195014"/>
                    </a:cubicBezTo>
                    <a:cubicBezTo>
                      <a:pt x="473693" y="197868"/>
                      <a:pt x="476436" y="205091"/>
                      <a:pt x="472927" y="208015"/>
                    </a:cubicBezTo>
                    <a:cubicBezTo>
                      <a:pt x="466951" y="212995"/>
                      <a:pt x="458543" y="213952"/>
                      <a:pt x="451259" y="216683"/>
                    </a:cubicBezTo>
                    <a:cubicBezTo>
                      <a:pt x="432317" y="223786"/>
                      <a:pt x="428711" y="222506"/>
                      <a:pt x="403588" y="229684"/>
                    </a:cubicBezTo>
                    <a:cubicBezTo>
                      <a:pt x="394803" y="232194"/>
                      <a:pt x="386449" y="236135"/>
                      <a:pt x="377586" y="238351"/>
                    </a:cubicBezTo>
                    <a:cubicBezTo>
                      <a:pt x="371808" y="239796"/>
                      <a:pt x="365957" y="240974"/>
                      <a:pt x="360252" y="242685"/>
                    </a:cubicBezTo>
                    <a:cubicBezTo>
                      <a:pt x="351501" y="245310"/>
                      <a:pt x="334250" y="251352"/>
                      <a:pt x="334250" y="251352"/>
                    </a:cubicBezTo>
                    <a:cubicBezTo>
                      <a:pt x="329916" y="255686"/>
                      <a:pt x="326606" y="261377"/>
                      <a:pt x="321249" y="264353"/>
                    </a:cubicBezTo>
                    <a:cubicBezTo>
                      <a:pt x="313263" y="268790"/>
                      <a:pt x="302849" y="267952"/>
                      <a:pt x="295247" y="273020"/>
                    </a:cubicBezTo>
                    <a:lnTo>
                      <a:pt x="282246" y="281687"/>
                    </a:lnTo>
                    <a:cubicBezTo>
                      <a:pt x="272312" y="311494"/>
                      <a:pt x="286813" y="276208"/>
                      <a:pt x="260578" y="307689"/>
                    </a:cubicBezTo>
                    <a:cubicBezTo>
                      <a:pt x="234412" y="339087"/>
                      <a:pt x="283058" y="302814"/>
                      <a:pt x="243243" y="329357"/>
                    </a:cubicBezTo>
                    <a:cubicBezTo>
                      <a:pt x="240354" y="333691"/>
                      <a:pt x="236905" y="337700"/>
                      <a:pt x="234576" y="342358"/>
                    </a:cubicBezTo>
                    <a:cubicBezTo>
                      <a:pt x="232533" y="346444"/>
                      <a:pt x="232592" y="351442"/>
                      <a:pt x="230242" y="355359"/>
                    </a:cubicBezTo>
                    <a:cubicBezTo>
                      <a:pt x="228140" y="358863"/>
                      <a:pt x="224127" y="360836"/>
                      <a:pt x="221575" y="364027"/>
                    </a:cubicBezTo>
                    <a:cubicBezTo>
                      <a:pt x="218322" y="368094"/>
                      <a:pt x="216975" y="373774"/>
                      <a:pt x="212908" y="377028"/>
                    </a:cubicBezTo>
                    <a:cubicBezTo>
                      <a:pt x="209341" y="379882"/>
                      <a:pt x="204241" y="379917"/>
                      <a:pt x="199907" y="381361"/>
                    </a:cubicBezTo>
                    <a:cubicBezTo>
                      <a:pt x="197018" y="385695"/>
                      <a:pt x="194494" y="390295"/>
                      <a:pt x="191240" y="394362"/>
                    </a:cubicBezTo>
                    <a:cubicBezTo>
                      <a:pt x="179506" y="409030"/>
                      <a:pt x="173878" y="403112"/>
                      <a:pt x="165238" y="429031"/>
                    </a:cubicBezTo>
                    <a:cubicBezTo>
                      <a:pt x="154344" y="461710"/>
                      <a:pt x="169039" y="421429"/>
                      <a:pt x="152237" y="455033"/>
                    </a:cubicBezTo>
                    <a:cubicBezTo>
                      <a:pt x="150194" y="459119"/>
                      <a:pt x="151896" y="465815"/>
                      <a:pt x="147903" y="468034"/>
                    </a:cubicBezTo>
                    <a:cubicBezTo>
                      <a:pt x="137490" y="473819"/>
                      <a:pt x="124535" y="472936"/>
                      <a:pt x="113234" y="476702"/>
                    </a:cubicBezTo>
                    <a:lnTo>
                      <a:pt x="100233" y="481035"/>
                    </a:lnTo>
                    <a:cubicBezTo>
                      <a:pt x="95899" y="483924"/>
                      <a:pt x="90915" y="486020"/>
                      <a:pt x="87232" y="489703"/>
                    </a:cubicBezTo>
                    <a:cubicBezTo>
                      <a:pt x="83549" y="493386"/>
                      <a:pt x="81819" y="498636"/>
                      <a:pt x="78565" y="502703"/>
                    </a:cubicBezTo>
                    <a:cubicBezTo>
                      <a:pt x="76012" y="505894"/>
                      <a:pt x="72786" y="508482"/>
                      <a:pt x="69897" y="511371"/>
                    </a:cubicBezTo>
                    <a:cubicBezTo>
                      <a:pt x="59583" y="542314"/>
                      <a:pt x="66298" y="529771"/>
                      <a:pt x="52563" y="550374"/>
                    </a:cubicBezTo>
                    <a:cubicBezTo>
                      <a:pt x="51118" y="557597"/>
                      <a:pt x="49271" y="564750"/>
                      <a:pt x="48229" y="572042"/>
                    </a:cubicBezTo>
                    <a:cubicBezTo>
                      <a:pt x="45227" y="593053"/>
                      <a:pt x="43824" y="620071"/>
                      <a:pt x="39562" y="641380"/>
                    </a:cubicBezTo>
                    <a:cubicBezTo>
                      <a:pt x="38666" y="645859"/>
                      <a:pt x="36673" y="650047"/>
                      <a:pt x="35228" y="654381"/>
                    </a:cubicBezTo>
                    <a:cubicBezTo>
                      <a:pt x="31831" y="688360"/>
                      <a:pt x="32676" y="701038"/>
                      <a:pt x="22227" y="732387"/>
                    </a:cubicBezTo>
                    <a:lnTo>
                      <a:pt x="9226" y="771390"/>
                    </a:lnTo>
                    <a:lnTo>
                      <a:pt x="4893" y="784391"/>
                    </a:lnTo>
                    <a:cubicBezTo>
                      <a:pt x="-1158" y="838850"/>
                      <a:pt x="-2089" y="827248"/>
                      <a:pt x="4893" y="897066"/>
                    </a:cubicBezTo>
                    <a:cubicBezTo>
                      <a:pt x="5348" y="901611"/>
                      <a:pt x="7971" y="905675"/>
                      <a:pt x="9226" y="910067"/>
                    </a:cubicBezTo>
                    <a:cubicBezTo>
                      <a:pt x="11077" y="916547"/>
                      <a:pt x="14431" y="933475"/>
                      <a:pt x="17894" y="940402"/>
                    </a:cubicBezTo>
                    <a:cubicBezTo>
                      <a:pt x="20223" y="945060"/>
                      <a:pt x="23672" y="949069"/>
                      <a:pt x="26561" y="953403"/>
                    </a:cubicBezTo>
                    <a:cubicBezTo>
                      <a:pt x="28006" y="959181"/>
                      <a:pt x="29603" y="964924"/>
                      <a:pt x="30895" y="970738"/>
                    </a:cubicBezTo>
                    <a:cubicBezTo>
                      <a:pt x="32493" y="977928"/>
                      <a:pt x="33290" y="985300"/>
                      <a:pt x="35228" y="992406"/>
                    </a:cubicBezTo>
                    <a:cubicBezTo>
                      <a:pt x="37632" y="1001220"/>
                      <a:pt x="41006" y="1009741"/>
                      <a:pt x="43895" y="1018408"/>
                    </a:cubicBezTo>
                    <a:cubicBezTo>
                      <a:pt x="45340" y="1022742"/>
                      <a:pt x="45879" y="1027492"/>
                      <a:pt x="48229" y="1031409"/>
                    </a:cubicBezTo>
                    <a:cubicBezTo>
                      <a:pt x="52563" y="1038632"/>
                      <a:pt x="57463" y="1045543"/>
                      <a:pt x="61230" y="1053077"/>
                    </a:cubicBezTo>
                    <a:cubicBezTo>
                      <a:pt x="63273" y="1057163"/>
                      <a:pt x="63521" y="1061992"/>
                      <a:pt x="65564" y="1066078"/>
                    </a:cubicBezTo>
                    <a:cubicBezTo>
                      <a:pt x="67893" y="1070736"/>
                      <a:pt x="71902" y="1074421"/>
                      <a:pt x="74231" y="1079079"/>
                    </a:cubicBezTo>
                    <a:cubicBezTo>
                      <a:pt x="76274" y="1083165"/>
                      <a:pt x="76522" y="1087994"/>
                      <a:pt x="78565" y="1092080"/>
                    </a:cubicBezTo>
                    <a:cubicBezTo>
                      <a:pt x="80894" y="1096738"/>
                      <a:pt x="84903" y="1100423"/>
                      <a:pt x="87232" y="1105081"/>
                    </a:cubicBezTo>
                    <a:cubicBezTo>
                      <a:pt x="89275" y="1109167"/>
                      <a:pt x="89523" y="1113996"/>
                      <a:pt x="91566" y="1118082"/>
                    </a:cubicBezTo>
                    <a:cubicBezTo>
                      <a:pt x="93895" y="1122740"/>
                      <a:pt x="96773" y="1127190"/>
                      <a:pt x="100233" y="1131083"/>
                    </a:cubicBezTo>
                    <a:cubicBezTo>
                      <a:pt x="108376" y="1140244"/>
                      <a:pt x="120753" y="1146122"/>
                      <a:pt x="126235" y="1157085"/>
                    </a:cubicBezTo>
                    <a:cubicBezTo>
                      <a:pt x="129124" y="1162863"/>
                      <a:pt x="131147" y="1169162"/>
                      <a:pt x="134902" y="1174419"/>
                    </a:cubicBezTo>
                    <a:cubicBezTo>
                      <a:pt x="160514" y="1210275"/>
                      <a:pt x="136916" y="1166027"/>
                      <a:pt x="156570" y="1200421"/>
                    </a:cubicBezTo>
                    <a:cubicBezTo>
                      <a:pt x="159775" y="1206030"/>
                      <a:pt x="162693" y="1211818"/>
                      <a:pt x="165238" y="1217756"/>
                    </a:cubicBezTo>
                    <a:cubicBezTo>
                      <a:pt x="167037" y="1221955"/>
                      <a:pt x="167221" y="1226840"/>
                      <a:pt x="169571" y="1230757"/>
                    </a:cubicBezTo>
                    <a:cubicBezTo>
                      <a:pt x="171673" y="1234261"/>
                      <a:pt x="175687" y="1236233"/>
                      <a:pt x="178239" y="1239424"/>
                    </a:cubicBezTo>
                    <a:cubicBezTo>
                      <a:pt x="203667" y="1271208"/>
                      <a:pt x="168701" y="1235087"/>
                      <a:pt x="199907" y="1261092"/>
                    </a:cubicBezTo>
                    <a:cubicBezTo>
                      <a:pt x="204615" y="1265015"/>
                      <a:pt x="207551" y="1271117"/>
                      <a:pt x="212908" y="1274093"/>
                    </a:cubicBezTo>
                    <a:cubicBezTo>
                      <a:pt x="220894" y="1278530"/>
                      <a:pt x="230243" y="1279871"/>
                      <a:pt x="238910" y="1282760"/>
                    </a:cubicBezTo>
                    <a:lnTo>
                      <a:pt x="251911" y="1287094"/>
                    </a:lnTo>
                    <a:cubicBezTo>
                      <a:pt x="254800" y="1291428"/>
                      <a:pt x="256161" y="1297335"/>
                      <a:pt x="260578" y="1300095"/>
                    </a:cubicBezTo>
                    <a:cubicBezTo>
                      <a:pt x="268325" y="1304937"/>
                      <a:pt x="277913" y="1305873"/>
                      <a:pt x="286580" y="1308762"/>
                    </a:cubicBezTo>
                    <a:cubicBezTo>
                      <a:pt x="301889" y="1313865"/>
                      <a:pt x="318600" y="1319807"/>
                      <a:pt x="334250" y="1321763"/>
                    </a:cubicBezTo>
                    <a:lnTo>
                      <a:pt x="368919" y="1326097"/>
                    </a:lnTo>
                    <a:cubicBezTo>
                      <a:pt x="373253" y="1327541"/>
                      <a:pt x="377513" y="1329228"/>
                      <a:pt x="381920" y="1330430"/>
                    </a:cubicBezTo>
                    <a:cubicBezTo>
                      <a:pt x="393412" y="1333564"/>
                      <a:pt x="405288" y="1335332"/>
                      <a:pt x="416589" y="1339098"/>
                    </a:cubicBezTo>
                    <a:cubicBezTo>
                      <a:pt x="443291" y="1347997"/>
                      <a:pt x="414796" y="1337819"/>
                      <a:pt x="446925" y="1352099"/>
                    </a:cubicBezTo>
                    <a:cubicBezTo>
                      <a:pt x="454034" y="1355258"/>
                      <a:pt x="461484" y="1357607"/>
                      <a:pt x="468593" y="1360766"/>
                    </a:cubicBezTo>
                    <a:cubicBezTo>
                      <a:pt x="474497" y="1363390"/>
                      <a:pt x="480388" y="1366109"/>
                      <a:pt x="485928" y="1369433"/>
                    </a:cubicBezTo>
                    <a:cubicBezTo>
                      <a:pt x="502729" y="1379514"/>
                      <a:pt x="511652" y="1388830"/>
                      <a:pt x="529264" y="1395435"/>
                    </a:cubicBezTo>
                    <a:cubicBezTo>
                      <a:pt x="536259" y="1398058"/>
                      <a:pt x="562383" y="1402926"/>
                      <a:pt x="568267" y="1404103"/>
                    </a:cubicBezTo>
                    <a:cubicBezTo>
                      <a:pt x="572601" y="1406992"/>
                      <a:pt x="576215" y="1411507"/>
                      <a:pt x="581268" y="1412770"/>
                    </a:cubicBezTo>
                    <a:cubicBezTo>
                      <a:pt x="593958" y="1415942"/>
                      <a:pt x="607190" y="1417103"/>
                      <a:pt x="620271" y="1417103"/>
                    </a:cubicBezTo>
                    <a:cubicBezTo>
                      <a:pt x="679515" y="1417103"/>
                      <a:pt x="738724" y="1414214"/>
                      <a:pt x="797950" y="1412770"/>
                    </a:cubicBezTo>
                    <a:cubicBezTo>
                      <a:pt x="985589" y="1426172"/>
                      <a:pt x="878752" y="1422318"/>
                      <a:pt x="1118641" y="1417103"/>
                    </a:cubicBezTo>
                    <a:cubicBezTo>
                      <a:pt x="1154725" y="1408083"/>
                      <a:pt x="1116748" y="1416754"/>
                      <a:pt x="1174978" y="1408436"/>
                    </a:cubicBezTo>
                    <a:cubicBezTo>
                      <a:pt x="1212252" y="1403111"/>
                      <a:pt x="1182758" y="1406492"/>
                      <a:pt x="1209647" y="1399769"/>
                    </a:cubicBezTo>
                    <a:lnTo>
                      <a:pt x="1244316" y="1391102"/>
                    </a:lnTo>
                    <a:cubicBezTo>
                      <a:pt x="1248650" y="1388213"/>
                      <a:pt x="1252557" y="1384549"/>
                      <a:pt x="1257317" y="1382434"/>
                    </a:cubicBezTo>
                    <a:cubicBezTo>
                      <a:pt x="1265666" y="1378723"/>
                      <a:pt x="1274652" y="1376656"/>
                      <a:pt x="1283319" y="1373767"/>
                    </a:cubicBezTo>
                    <a:lnTo>
                      <a:pt x="1309321" y="1365100"/>
                    </a:lnTo>
                    <a:cubicBezTo>
                      <a:pt x="1313655" y="1363655"/>
                      <a:pt x="1318236" y="1362809"/>
                      <a:pt x="1322322" y="1360766"/>
                    </a:cubicBezTo>
                    <a:cubicBezTo>
                      <a:pt x="1328100" y="1357877"/>
                      <a:pt x="1334048" y="1355304"/>
                      <a:pt x="1339657" y="1352099"/>
                    </a:cubicBezTo>
                    <a:cubicBezTo>
                      <a:pt x="1344179" y="1349515"/>
                      <a:pt x="1347898" y="1345546"/>
                      <a:pt x="1352658" y="1343431"/>
                    </a:cubicBezTo>
                    <a:cubicBezTo>
                      <a:pt x="1357574" y="1341246"/>
                      <a:pt x="1387226" y="1331526"/>
                      <a:pt x="1395994" y="1330430"/>
                    </a:cubicBezTo>
                    <a:cubicBezTo>
                      <a:pt x="1413254" y="1328273"/>
                      <a:pt x="1430617" y="1326792"/>
                      <a:pt x="1447998" y="1326097"/>
                    </a:cubicBezTo>
                    <a:cubicBezTo>
                      <a:pt x="1502866" y="1323902"/>
                      <a:pt x="1557784" y="1323208"/>
                      <a:pt x="1612677" y="1321763"/>
                    </a:cubicBezTo>
                    <a:lnTo>
                      <a:pt x="1638678" y="1313096"/>
                    </a:lnTo>
                    <a:lnTo>
                      <a:pt x="1651679" y="1308762"/>
                    </a:lnTo>
                    <a:cubicBezTo>
                      <a:pt x="1654568" y="1305873"/>
                      <a:pt x="1656692" y="1301922"/>
                      <a:pt x="1660347" y="1300095"/>
                    </a:cubicBezTo>
                    <a:cubicBezTo>
                      <a:pt x="1668519" y="1296009"/>
                      <a:pt x="1686349" y="1291428"/>
                      <a:pt x="1686349" y="1291428"/>
                    </a:cubicBezTo>
                    <a:cubicBezTo>
                      <a:pt x="1689238" y="1288539"/>
                      <a:pt x="1691512" y="1284862"/>
                      <a:pt x="1695016" y="1282760"/>
                    </a:cubicBezTo>
                    <a:cubicBezTo>
                      <a:pt x="1699453" y="1280098"/>
                      <a:pt x="1722119" y="1274901"/>
                      <a:pt x="1725351" y="1274093"/>
                    </a:cubicBezTo>
                    <a:cubicBezTo>
                      <a:pt x="1728240" y="1269759"/>
                      <a:pt x="1729952" y="1264346"/>
                      <a:pt x="1734019" y="1261092"/>
                    </a:cubicBezTo>
                    <a:cubicBezTo>
                      <a:pt x="1737586" y="1258238"/>
                      <a:pt x="1743027" y="1258976"/>
                      <a:pt x="1747020" y="1256758"/>
                    </a:cubicBezTo>
                    <a:cubicBezTo>
                      <a:pt x="1756126" y="1251699"/>
                      <a:pt x="1764355" y="1245202"/>
                      <a:pt x="1773022" y="1239424"/>
                    </a:cubicBezTo>
                    <a:lnTo>
                      <a:pt x="1773022" y="1239424"/>
                    </a:lnTo>
                    <a:cubicBezTo>
                      <a:pt x="1789252" y="1223193"/>
                      <a:pt x="1780208" y="1228361"/>
                      <a:pt x="1799023" y="1222089"/>
                    </a:cubicBezTo>
                    <a:cubicBezTo>
                      <a:pt x="1807085" y="1214028"/>
                      <a:pt x="1809759" y="1210222"/>
                      <a:pt x="1820692" y="1204755"/>
                    </a:cubicBezTo>
                    <a:cubicBezTo>
                      <a:pt x="1824778" y="1202712"/>
                      <a:pt x="1829359" y="1201866"/>
                      <a:pt x="1833693" y="1200421"/>
                    </a:cubicBezTo>
                    <a:cubicBezTo>
                      <a:pt x="1850139" y="1175751"/>
                      <a:pt x="1832819" y="1195968"/>
                      <a:pt x="1855361" y="1183086"/>
                    </a:cubicBezTo>
                    <a:cubicBezTo>
                      <a:pt x="1869210" y="1175172"/>
                      <a:pt x="1883730" y="1157740"/>
                      <a:pt x="1898697" y="1152751"/>
                    </a:cubicBezTo>
                    <a:lnTo>
                      <a:pt x="1911698" y="1148417"/>
                    </a:lnTo>
                    <a:cubicBezTo>
                      <a:pt x="1932636" y="1127481"/>
                      <a:pt x="1906020" y="1152961"/>
                      <a:pt x="1933367" y="1131083"/>
                    </a:cubicBezTo>
                    <a:cubicBezTo>
                      <a:pt x="1936558" y="1128531"/>
                      <a:pt x="1938530" y="1124517"/>
                      <a:pt x="1942034" y="1122415"/>
                    </a:cubicBezTo>
                    <a:cubicBezTo>
                      <a:pt x="1945951" y="1120065"/>
                      <a:pt x="1950701" y="1119526"/>
                      <a:pt x="1955035" y="1118082"/>
                    </a:cubicBezTo>
                    <a:cubicBezTo>
                      <a:pt x="1965303" y="1107813"/>
                      <a:pt x="1974999" y="1096982"/>
                      <a:pt x="1989704" y="1092080"/>
                    </a:cubicBezTo>
                    <a:lnTo>
                      <a:pt x="2002705" y="1087746"/>
                    </a:lnTo>
                    <a:cubicBezTo>
                      <a:pt x="2014524" y="1075927"/>
                      <a:pt x="2018215" y="1071010"/>
                      <a:pt x="2033041" y="1061744"/>
                    </a:cubicBezTo>
                    <a:cubicBezTo>
                      <a:pt x="2038519" y="1058320"/>
                      <a:pt x="2044597" y="1055966"/>
                      <a:pt x="2050375" y="1053077"/>
                    </a:cubicBezTo>
                    <a:cubicBezTo>
                      <a:pt x="2053264" y="1048743"/>
                      <a:pt x="2055652" y="1044030"/>
                      <a:pt x="2059042" y="1040076"/>
                    </a:cubicBezTo>
                    <a:cubicBezTo>
                      <a:pt x="2064360" y="1033871"/>
                      <a:pt x="2071844" y="1029540"/>
                      <a:pt x="2076377" y="1022741"/>
                    </a:cubicBezTo>
                    <a:cubicBezTo>
                      <a:pt x="2079266" y="1018407"/>
                      <a:pt x="2081790" y="1013807"/>
                      <a:pt x="2085044" y="1009740"/>
                    </a:cubicBezTo>
                    <a:cubicBezTo>
                      <a:pt x="2092100" y="1000920"/>
                      <a:pt x="2097062" y="998840"/>
                      <a:pt x="2106713" y="992406"/>
                    </a:cubicBezTo>
                    <a:cubicBezTo>
                      <a:pt x="2109602" y="988072"/>
                      <a:pt x="2111697" y="983088"/>
                      <a:pt x="2115380" y="979405"/>
                    </a:cubicBezTo>
                    <a:cubicBezTo>
                      <a:pt x="2140419" y="954366"/>
                      <a:pt x="2116534" y="989686"/>
                      <a:pt x="2141382" y="957737"/>
                    </a:cubicBezTo>
                    <a:cubicBezTo>
                      <a:pt x="2147777" y="949514"/>
                      <a:pt x="2155422" y="941617"/>
                      <a:pt x="2158716" y="931735"/>
                    </a:cubicBezTo>
                    <a:cubicBezTo>
                      <a:pt x="2160161" y="927401"/>
                      <a:pt x="2160784" y="922700"/>
                      <a:pt x="2163050" y="918734"/>
                    </a:cubicBezTo>
                    <a:cubicBezTo>
                      <a:pt x="2166634" y="912463"/>
                      <a:pt x="2171717" y="907177"/>
                      <a:pt x="2176051" y="901399"/>
                    </a:cubicBezTo>
                    <a:cubicBezTo>
                      <a:pt x="2177496" y="897065"/>
                      <a:pt x="2178342" y="892484"/>
                      <a:pt x="2180385" y="888398"/>
                    </a:cubicBezTo>
                    <a:cubicBezTo>
                      <a:pt x="2196210" y="856747"/>
                      <a:pt x="2186743" y="899651"/>
                      <a:pt x="2206386" y="840728"/>
                    </a:cubicBezTo>
                    <a:cubicBezTo>
                      <a:pt x="2209275" y="832061"/>
                      <a:pt x="2211343" y="823075"/>
                      <a:pt x="2215054" y="814726"/>
                    </a:cubicBezTo>
                    <a:cubicBezTo>
                      <a:pt x="2217169" y="809967"/>
                      <a:pt x="2221606" y="806484"/>
                      <a:pt x="2223721" y="801725"/>
                    </a:cubicBezTo>
                    <a:cubicBezTo>
                      <a:pt x="2227431" y="793376"/>
                      <a:pt x="2228302" y="783894"/>
                      <a:pt x="2232388" y="775723"/>
                    </a:cubicBezTo>
                    <a:lnTo>
                      <a:pt x="2241056" y="758389"/>
                    </a:lnTo>
                    <a:cubicBezTo>
                      <a:pt x="2241682" y="755260"/>
                      <a:pt x="2245914" y="729433"/>
                      <a:pt x="2249723" y="723720"/>
                    </a:cubicBezTo>
                    <a:cubicBezTo>
                      <a:pt x="2253123" y="718621"/>
                      <a:pt x="2258390" y="715053"/>
                      <a:pt x="2262724" y="710719"/>
                    </a:cubicBezTo>
                    <a:cubicBezTo>
                      <a:pt x="2265613" y="702052"/>
                      <a:pt x="2267998" y="693200"/>
                      <a:pt x="2271391" y="684717"/>
                    </a:cubicBezTo>
                    <a:cubicBezTo>
                      <a:pt x="2292804" y="631184"/>
                      <a:pt x="2270449" y="696217"/>
                      <a:pt x="2284392" y="654381"/>
                    </a:cubicBezTo>
                    <a:cubicBezTo>
                      <a:pt x="2282089" y="624437"/>
                      <a:pt x="2281282" y="584380"/>
                      <a:pt x="2271391" y="554707"/>
                    </a:cubicBezTo>
                    <a:lnTo>
                      <a:pt x="2262724" y="528705"/>
                    </a:lnTo>
                    <a:lnTo>
                      <a:pt x="2258390" y="515704"/>
                    </a:lnTo>
                    <a:cubicBezTo>
                      <a:pt x="2249148" y="432512"/>
                      <a:pt x="2258832" y="526209"/>
                      <a:pt x="2249723" y="398696"/>
                    </a:cubicBezTo>
                    <a:cubicBezTo>
                      <a:pt x="2249630" y="397397"/>
                      <a:pt x="2246927" y="349766"/>
                      <a:pt x="2241056" y="338025"/>
                    </a:cubicBezTo>
                    <a:cubicBezTo>
                      <a:pt x="2239229" y="334370"/>
                      <a:pt x="2234941" y="332548"/>
                      <a:pt x="2232388" y="329357"/>
                    </a:cubicBezTo>
                    <a:cubicBezTo>
                      <a:pt x="2229134" y="325290"/>
                      <a:pt x="2226050" y="321015"/>
                      <a:pt x="2223721" y="316357"/>
                    </a:cubicBezTo>
                    <a:cubicBezTo>
                      <a:pt x="2208444" y="285802"/>
                      <a:pt x="2223230" y="302863"/>
                      <a:pt x="2206386" y="286021"/>
                    </a:cubicBezTo>
                    <a:cubicBezTo>
                      <a:pt x="2202556" y="276445"/>
                      <a:pt x="2190377" y="241682"/>
                      <a:pt x="2180385" y="238351"/>
                    </a:cubicBezTo>
                    <a:lnTo>
                      <a:pt x="2167384" y="234017"/>
                    </a:lnTo>
                    <a:cubicBezTo>
                      <a:pt x="2164495" y="231128"/>
                      <a:pt x="2162220" y="227452"/>
                      <a:pt x="2158716" y="225350"/>
                    </a:cubicBezTo>
                    <a:cubicBezTo>
                      <a:pt x="2130799" y="208601"/>
                      <a:pt x="2160889" y="235827"/>
                      <a:pt x="2132714" y="212349"/>
                    </a:cubicBezTo>
                    <a:cubicBezTo>
                      <a:pt x="2128006" y="208426"/>
                      <a:pt x="2123636" y="204056"/>
                      <a:pt x="2119713" y="199348"/>
                    </a:cubicBezTo>
                    <a:cubicBezTo>
                      <a:pt x="2116379" y="195347"/>
                      <a:pt x="2115113" y="189601"/>
                      <a:pt x="2111046" y="186347"/>
                    </a:cubicBezTo>
                    <a:cubicBezTo>
                      <a:pt x="2107479" y="183493"/>
                      <a:pt x="2102131" y="184056"/>
                      <a:pt x="2098045" y="182013"/>
                    </a:cubicBezTo>
                    <a:cubicBezTo>
                      <a:pt x="2093387" y="179684"/>
                      <a:pt x="2089378" y="176235"/>
                      <a:pt x="2085044" y="173346"/>
                    </a:cubicBezTo>
                    <a:cubicBezTo>
                      <a:pt x="2083600" y="169012"/>
                      <a:pt x="2083061" y="164262"/>
                      <a:pt x="2080711" y="160345"/>
                    </a:cubicBezTo>
                    <a:cubicBezTo>
                      <a:pt x="2077437" y="154888"/>
                      <a:pt x="2063872" y="145158"/>
                      <a:pt x="2059042" y="143011"/>
                    </a:cubicBezTo>
                    <a:cubicBezTo>
                      <a:pt x="2050694" y="139300"/>
                      <a:pt x="2040643" y="139411"/>
                      <a:pt x="2033041" y="134343"/>
                    </a:cubicBezTo>
                    <a:cubicBezTo>
                      <a:pt x="2028707" y="131454"/>
                      <a:pt x="2024935" y="127456"/>
                      <a:pt x="2020040" y="125676"/>
                    </a:cubicBezTo>
                    <a:cubicBezTo>
                      <a:pt x="2008845" y="121605"/>
                      <a:pt x="1996671" y="120776"/>
                      <a:pt x="1985370" y="117009"/>
                    </a:cubicBezTo>
                    <a:cubicBezTo>
                      <a:pt x="1955657" y="107104"/>
                      <a:pt x="1992529" y="118798"/>
                      <a:pt x="1950701" y="108341"/>
                    </a:cubicBezTo>
                    <a:cubicBezTo>
                      <a:pt x="1883623" y="91571"/>
                      <a:pt x="1957404" y="109132"/>
                      <a:pt x="1890030" y="86673"/>
                    </a:cubicBezTo>
                    <a:cubicBezTo>
                      <a:pt x="1883042" y="84344"/>
                      <a:pt x="1875417" y="84456"/>
                      <a:pt x="1868362" y="82339"/>
                    </a:cubicBezTo>
                    <a:cubicBezTo>
                      <a:pt x="1860911" y="80104"/>
                      <a:pt x="1853978" y="76403"/>
                      <a:pt x="1846694" y="73672"/>
                    </a:cubicBezTo>
                    <a:cubicBezTo>
                      <a:pt x="1834265" y="69012"/>
                      <a:pt x="1830010" y="68418"/>
                      <a:pt x="1816358" y="65005"/>
                    </a:cubicBezTo>
                    <a:cubicBezTo>
                      <a:pt x="1809135" y="60671"/>
                      <a:pt x="1802387" y="55425"/>
                      <a:pt x="1794690" y="52004"/>
                    </a:cubicBezTo>
                    <a:cubicBezTo>
                      <a:pt x="1789247" y="49585"/>
                      <a:pt x="1783082" y="49306"/>
                      <a:pt x="1777355" y="47670"/>
                    </a:cubicBezTo>
                    <a:cubicBezTo>
                      <a:pt x="1772963" y="46415"/>
                      <a:pt x="1768746" y="44592"/>
                      <a:pt x="1764354" y="43337"/>
                    </a:cubicBezTo>
                    <a:cubicBezTo>
                      <a:pt x="1726290" y="32462"/>
                      <a:pt x="1765171" y="45054"/>
                      <a:pt x="1734019" y="34669"/>
                    </a:cubicBezTo>
                    <a:cubicBezTo>
                      <a:pt x="1731130" y="31780"/>
                      <a:pt x="1729107" y="27611"/>
                      <a:pt x="1725351" y="26002"/>
                    </a:cubicBezTo>
                    <a:cubicBezTo>
                      <a:pt x="1717529" y="22650"/>
                      <a:pt x="1671043" y="17418"/>
                      <a:pt x="1669014" y="17335"/>
                    </a:cubicBezTo>
                    <a:cubicBezTo>
                      <a:pt x="1609819" y="14919"/>
                      <a:pt x="1550561" y="14446"/>
                      <a:pt x="1491334" y="13001"/>
                    </a:cubicBezTo>
                    <a:cubicBezTo>
                      <a:pt x="1483274" y="10314"/>
                      <a:pt x="1468956" y="5172"/>
                      <a:pt x="1460999" y="4334"/>
                    </a:cubicBezTo>
                    <a:cubicBezTo>
                      <a:pt x="1439402" y="2061"/>
                      <a:pt x="1417662" y="1445"/>
                      <a:pt x="1395994" y="0"/>
                    </a:cubicBezTo>
                    <a:cubicBezTo>
                      <a:pt x="1378659" y="1445"/>
                      <a:pt x="1361250" y="2177"/>
                      <a:pt x="1343990" y="4334"/>
                    </a:cubicBezTo>
                    <a:cubicBezTo>
                      <a:pt x="1330657" y="6001"/>
                      <a:pt x="1325838" y="9678"/>
                      <a:pt x="1313655" y="13001"/>
                    </a:cubicBezTo>
                    <a:cubicBezTo>
                      <a:pt x="1302163" y="16135"/>
                      <a:pt x="1290287" y="17901"/>
                      <a:pt x="1278986" y="21668"/>
                    </a:cubicBezTo>
                    <a:cubicBezTo>
                      <a:pt x="1270319" y="24557"/>
                      <a:pt x="1261848" y="28120"/>
                      <a:pt x="1252984" y="30336"/>
                    </a:cubicBezTo>
                    <a:cubicBezTo>
                      <a:pt x="1247206" y="31780"/>
                      <a:pt x="1241354" y="32958"/>
                      <a:pt x="1235649" y="34669"/>
                    </a:cubicBezTo>
                    <a:cubicBezTo>
                      <a:pt x="1222523" y="38607"/>
                      <a:pt x="1209647" y="43336"/>
                      <a:pt x="1196646" y="47670"/>
                    </a:cubicBezTo>
                    <a:cubicBezTo>
                      <a:pt x="1192312" y="49115"/>
                      <a:pt x="1188210" y="51847"/>
                      <a:pt x="1183645" y="52004"/>
                    </a:cubicBezTo>
                    <a:lnTo>
                      <a:pt x="1057969" y="56338"/>
                    </a:lnTo>
                    <a:cubicBezTo>
                      <a:pt x="1000646" y="65891"/>
                      <a:pt x="1068046" y="55445"/>
                      <a:pt x="975630" y="65005"/>
                    </a:cubicBezTo>
                    <a:cubicBezTo>
                      <a:pt x="952461" y="67402"/>
                      <a:pt x="906292" y="73672"/>
                      <a:pt x="906292" y="73672"/>
                    </a:cubicBezTo>
                    <a:cubicBezTo>
                      <a:pt x="898713" y="75567"/>
                      <a:pt x="873896" y="82064"/>
                      <a:pt x="867289" y="82339"/>
                    </a:cubicBezTo>
                    <a:cubicBezTo>
                      <a:pt x="839866" y="83481"/>
                      <a:pt x="780616" y="82339"/>
                      <a:pt x="763281" y="8233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 name="TextBox 22">
              <a:extLst>
                <a:ext uri="{FF2B5EF4-FFF2-40B4-BE49-F238E27FC236}">
                  <a16:creationId xmlns:a16="http://schemas.microsoft.com/office/drawing/2014/main" id="{EB207A84-0F54-49F9-BD20-78E42A2EB2E9}"/>
                </a:ext>
              </a:extLst>
            </p:cNvPr>
            <p:cNvSpPr txBox="1"/>
            <p:nvPr/>
          </p:nvSpPr>
          <p:spPr>
            <a:xfrm>
              <a:off x="5215135" y="4337894"/>
              <a:ext cx="2497778" cy="1477328"/>
            </a:xfrm>
            <a:prstGeom prst="rect">
              <a:avLst/>
            </a:prstGeom>
            <a:noFill/>
          </p:spPr>
          <p:txBody>
            <a:bodyPr wrap="square" rtlCol="0">
              <a:spAutoFit/>
            </a:bodyPr>
            <a:lstStyle/>
            <a:p>
              <a:pPr algn="ctr"/>
              <a:r>
                <a:rPr lang="en-GB" dirty="0"/>
                <a:t>Why should we continue to be a</a:t>
              </a:r>
              <a:br>
                <a:rPr lang="en-GB" dirty="0"/>
              </a:br>
              <a:r>
                <a:rPr lang="en-GB" dirty="0"/>
                <a:t>friend when our friend is going through a difficult time?</a:t>
              </a:r>
            </a:p>
          </p:txBody>
        </p:sp>
      </p:grpSp>
      <p:grpSp>
        <p:nvGrpSpPr>
          <p:cNvPr id="26" name="Group 25">
            <a:extLst>
              <a:ext uri="{FF2B5EF4-FFF2-40B4-BE49-F238E27FC236}">
                <a16:creationId xmlns:a16="http://schemas.microsoft.com/office/drawing/2014/main" id="{CB39425A-53D7-4AD9-B9BC-CEAB8383776F}"/>
              </a:ext>
            </a:extLst>
          </p:cNvPr>
          <p:cNvGrpSpPr/>
          <p:nvPr/>
        </p:nvGrpSpPr>
        <p:grpSpPr>
          <a:xfrm>
            <a:off x="475047" y="1988840"/>
            <a:ext cx="8193906" cy="1806977"/>
            <a:chOff x="475047" y="1988840"/>
            <a:chExt cx="8193906" cy="1806977"/>
          </a:xfrm>
        </p:grpSpPr>
        <p:sp>
          <p:nvSpPr>
            <p:cNvPr id="27" name="Rectangle 26">
              <a:extLst>
                <a:ext uri="{FF2B5EF4-FFF2-40B4-BE49-F238E27FC236}">
                  <a16:creationId xmlns:a16="http://schemas.microsoft.com/office/drawing/2014/main" id="{03596585-4BF0-46FD-8738-FCE24FB1BAD3}"/>
                </a:ext>
              </a:extLst>
            </p:cNvPr>
            <p:cNvSpPr/>
            <p:nvPr/>
          </p:nvSpPr>
          <p:spPr>
            <a:xfrm>
              <a:off x="475047" y="1988840"/>
              <a:ext cx="8193906" cy="1806977"/>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B9FF7F58-0DDB-4AAA-B84B-E4F4616B755D}"/>
                </a:ext>
              </a:extLst>
            </p:cNvPr>
            <p:cNvGrpSpPr/>
            <p:nvPr/>
          </p:nvGrpSpPr>
          <p:grpSpPr>
            <a:xfrm>
              <a:off x="1995563" y="2257822"/>
              <a:ext cx="1894048" cy="1269012"/>
              <a:chOff x="1995563" y="2257822"/>
              <a:chExt cx="1894048" cy="1269012"/>
            </a:xfrm>
          </p:grpSpPr>
          <p:grpSp>
            <p:nvGrpSpPr>
              <p:cNvPr id="30" name="Group 29">
                <a:extLst>
                  <a:ext uri="{FF2B5EF4-FFF2-40B4-BE49-F238E27FC236}">
                    <a16:creationId xmlns:a16="http://schemas.microsoft.com/office/drawing/2014/main" id="{74235386-985B-45ED-A189-71EBAF1FE893}"/>
                  </a:ext>
                </a:extLst>
              </p:cNvPr>
              <p:cNvGrpSpPr/>
              <p:nvPr/>
            </p:nvGrpSpPr>
            <p:grpSpPr>
              <a:xfrm>
                <a:off x="1995563" y="2257822"/>
                <a:ext cx="1894048" cy="1269012"/>
                <a:chOff x="1783849" y="1119568"/>
                <a:chExt cx="2479642" cy="1661360"/>
              </a:xfrm>
            </p:grpSpPr>
            <p:sp>
              <p:nvSpPr>
                <p:cNvPr id="32" name="Thought Bubble: Cloud 8">
                  <a:extLst>
                    <a:ext uri="{FF2B5EF4-FFF2-40B4-BE49-F238E27FC236}">
                      <a16:creationId xmlns:a16="http://schemas.microsoft.com/office/drawing/2014/main" id="{F319339F-033B-4D2F-96EB-A1E71847294B}"/>
                    </a:ext>
                  </a:extLst>
                </p:cNvPr>
                <p:cNvSpPr/>
                <p:nvPr/>
              </p:nvSpPr>
              <p:spPr>
                <a:xfrm>
                  <a:off x="1783849" y="1119568"/>
                  <a:ext cx="2479642" cy="1661360"/>
                </a:xfrm>
                <a:prstGeom prst="cloudCallout">
                  <a:avLst>
                    <a:gd name="adj1" fmla="val -72918"/>
                    <a:gd name="adj2" fmla="val -27068"/>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reeform: Shape 9">
                  <a:extLst>
                    <a:ext uri="{FF2B5EF4-FFF2-40B4-BE49-F238E27FC236}">
                      <a16:creationId xmlns:a16="http://schemas.microsoft.com/office/drawing/2014/main" id="{17F9642D-A8FB-4343-BAE5-7B728605F91E}"/>
                    </a:ext>
                  </a:extLst>
                </p:cNvPr>
                <p:cNvSpPr/>
                <p:nvPr/>
              </p:nvSpPr>
              <p:spPr>
                <a:xfrm>
                  <a:off x="1914914" y="1209088"/>
                  <a:ext cx="2284392" cy="1421919"/>
                </a:xfrm>
                <a:custGeom>
                  <a:avLst/>
                  <a:gdLst>
                    <a:gd name="connsiteX0" fmla="*/ 763281 w 2284392"/>
                    <a:gd name="connsiteY0" fmla="*/ 82339 h 1421919"/>
                    <a:gd name="connsiteX1" fmla="*/ 763281 w 2284392"/>
                    <a:gd name="connsiteY1" fmla="*/ 82339 h 1421919"/>
                    <a:gd name="connsiteX2" fmla="*/ 724278 w 2284392"/>
                    <a:gd name="connsiteY2" fmla="*/ 95340 h 1421919"/>
                    <a:gd name="connsiteX3" fmla="*/ 693943 w 2284392"/>
                    <a:gd name="connsiteY3" fmla="*/ 108341 h 1421919"/>
                    <a:gd name="connsiteX4" fmla="*/ 680942 w 2284392"/>
                    <a:gd name="connsiteY4" fmla="*/ 117009 h 1421919"/>
                    <a:gd name="connsiteX5" fmla="*/ 654940 w 2284392"/>
                    <a:gd name="connsiteY5" fmla="*/ 125676 h 1421919"/>
                    <a:gd name="connsiteX6" fmla="*/ 641939 w 2284392"/>
                    <a:gd name="connsiteY6" fmla="*/ 134343 h 1421919"/>
                    <a:gd name="connsiteX7" fmla="*/ 611604 w 2284392"/>
                    <a:gd name="connsiteY7" fmla="*/ 143011 h 1421919"/>
                    <a:gd name="connsiteX8" fmla="*/ 602936 w 2284392"/>
                    <a:gd name="connsiteY8" fmla="*/ 151678 h 1421919"/>
                    <a:gd name="connsiteX9" fmla="*/ 576934 w 2284392"/>
                    <a:gd name="connsiteY9" fmla="*/ 160345 h 1421919"/>
                    <a:gd name="connsiteX10" fmla="*/ 546599 w 2284392"/>
                    <a:gd name="connsiteY10" fmla="*/ 169012 h 1421919"/>
                    <a:gd name="connsiteX11" fmla="*/ 520597 w 2284392"/>
                    <a:gd name="connsiteY11" fmla="*/ 177680 h 1421919"/>
                    <a:gd name="connsiteX12" fmla="*/ 507596 w 2284392"/>
                    <a:gd name="connsiteY12" fmla="*/ 182013 h 1421919"/>
                    <a:gd name="connsiteX13" fmla="*/ 494595 w 2284392"/>
                    <a:gd name="connsiteY13" fmla="*/ 190681 h 1421919"/>
                    <a:gd name="connsiteX14" fmla="*/ 477260 w 2284392"/>
                    <a:gd name="connsiteY14" fmla="*/ 195014 h 1421919"/>
                    <a:gd name="connsiteX15" fmla="*/ 472927 w 2284392"/>
                    <a:gd name="connsiteY15" fmla="*/ 208015 h 1421919"/>
                    <a:gd name="connsiteX16" fmla="*/ 451259 w 2284392"/>
                    <a:gd name="connsiteY16" fmla="*/ 216683 h 1421919"/>
                    <a:gd name="connsiteX17" fmla="*/ 403588 w 2284392"/>
                    <a:gd name="connsiteY17" fmla="*/ 229684 h 1421919"/>
                    <a:gd name="connsiteX18" fmla="*/ 377586 w 2284392"/>
                    <a:gd name="connsiteY18" fmla="*/ 238351 h 1421919"/>
                    <a:gd name="connsiteX19" fmla="*/ 360252 w 2284392"/>
                    <a:gd name="connsiteY19" fmla="*/ 242685 h 1421919"/>
                    <a:gd name="connsiteX20" fmla="*/ 334250 w 2284392"/>
                    <a:gd name="connsiteY20" fmla="*/ 251352 h 1421919"/>
                    <a:gd name="connsiteX21" fmla="*/ 321249 w 2284392"/>
                    <a:gd name="connsiteY21" fmla="*/ 264353 h 1421919"/>
                    <a:gd name="connsiteX22" fmla="*/ 295247 w 2284392"/>
                    <a:gd name="connsiteY22" fmla="*/ 273020 h 1421919"/>
                    <a:gd name="connsiteX23" fmla="*/ 282246 w 2284392"/>
                    <a:gd name="connsiteY23" fmla="*/ 281687 h 1421919"/>
                    <a:gd name="connsiteX24" fmla="*/ 260578 w 2284392"/>
                    <a:gd name="connsiteY24" fmla="*/ 307689 h 1421919"/>
                    <a:gd name="connsiteX25" fmla="*/ 243243 w 2284392"/>
                    <a:gd name="connsiteY25" fmla="*/ 329357 h 1421919"/>
                    <a:gd name="connsiteX26" fmla="*/ 234576 w 2284392"/>
                    <a:gd name="connsiteY26" fmla="*/ 342358 h 1421919"/>
                    <a:gd name="connsiteX27" fmla="*/ 230242 w 2284392"/>
                    <a:gd name="connsiteY27" fmla="*/ 355359 h 1421919"/>
                    <a:gd name="connsiteX28" fmla="*/ 221575 w 2284392"/>
                    <a:gd name="connsiteY28" fmla="*/ 364027 h 1421919"/>
                    <a:gd name="connsiteX29" fmla="*/ 212908 w 2284392"/>
                    <a:gd name="connsiteY29" fmla="*/ 377028 h 1421919"/>
                    <a:gd name="connsiteX30" fmla="*/ 199907 w 2284392"/>
                    <a:gd name="connsiteY30" fmla="*/ 381361 h 1421919"/>
                    <a:gd name="connsiteX31" fmla="*/ 191240 w 2284392"/>
                    <a:gd name="connsiteY31" fmla="*/ 394362 h 1421919"/>
                    <a:gd name="connsiteX32" fmla="*/ 165238 w 2284392"/>
                    <a:gd name="connsiteY32" fmla="*/ 429031 h 1421919"/>
                    <a:gd name="connsiteX33" fmla="*/ 152237 w 2284392"/>
                    <a:gd name="connsiteY33" fmla="*/ 455033 h 1421919"/>
                    <a:gd name="connsiteX34" fmla="*/ 147903 w 2284392"/>
                    <a:gd name="connsiteY34" fmla="*/ 468034 h 1421919"/>
                    <a:gd name="connsiteX35" fmla="*/ 113234 w 2284392"/>
                    <a:gd name="connsiteY35" fmla="*/ 476702 h 1421919"/>
                    <a:gd name="connsiteX36" fmla="*/ 100233 w 2284392"/>
                    <a:gd name="connsiteY36" fmla="*/ 481035 h 1421919"/>
                    <a:gd name="connsiteX37" fmla="*/ 87232 w 2284392"/>
                    <a:gd name="connsiteY37" fmla="*/ 489703 h 1421919"/>
                    <a:gd name="connsiteX38" fmla="*/ 78565 w 2284392"/>
                    <a:gd name="connsiteY38" fmla="*/ 502703 h 1421919"/>
                    <a:gd name="connsiteX39" fmla="*/ 69897 w 2284392"/>
                    <a:gd name="connsiteY39" fmla="*/ 511371 h 1421919"/>
                    <a:gd name="connsiteX40" fmla="*/ 52563 w 2284392"/>
                    <a:gd name="connsiteY40" fmla="*/ 550374 h 1421919"/>
                    <a:gd name="connsiteX41" fmla="*/ 48229 w 2284392"/>
                    <a:gd name="connsiteY41" fmla="*/ 572042 h 1421919"/>
                    <a:gd name="connsiteX42" fmla="*/ 39562 w 2284392"/>
                    <a:gd name="connsiteY42" fmla="*/ 641380 h 1421919"/>
                    <a:gd name="connsiteX43" fmla="*/ 35228 w 2284392"/>
                    <a:gd name="connsiteY43" fmla="*/ 654381 h 1421919"/>
                    <a:gd name="connsiteX44" fmla="*/ 22227 w 2284392"/>
                    <a:gd name="connsiteY44" fmla="*/ 732387 h 1421919"/>
                    <a:gd name="connsiteX45" fmla="*/ 9226 w 2284392"/>
                    <a:gd name="connsiteY45" fmla="*/ 771390 h 1421919"/>
                    <a:gd name="connsiteX46" fmla="*/ 4893 w 2284392"/>
                    <a:gd name="connsiteY46" fmla="*/ 784391 h 1421919"/>
                    <a:gd name="connsiteX47" fmla="*/ 4893 w 2284392"/>
                    <a:gd name="connsiteY47" fmla="*/ 897066 h 1421919"/>
                    <a:gd name="connsiteX48" fmla="*/ 9226 w 2284392"/>
                    <a:gd name="connsiteY48" fmla="*/ 910067 h 1421919"/>
                    <a:gd name="connsiteX49" fmla="*/ 17894 w 2284392"/>
                    <a:gd name="connsiteY49" fmla="*/ 940402 h 1421919"/>
                    <a:gd name="connsiteX50" fmla="*/ 26561 w 2284392"/>
                    <a:gd name="connsiteY50" fmla="*/ 953403 h 1421919"/>
                    <a:gd name="connsiteX51" fmla="*/ 30895 w 2284392"/>
                    <a:gd name="connsiteY51" fmla="*/ 970738 h 1421919"/>
                    <a:gd name="connsiteX52" fmla="*/ 35228 w 2284392"/>
                    <a:gd name="connsiteY52" fmla="*/ 992406 h 1421919"/>
                    <a:gd name="connsiteX53" fmla="*/ 43895 w 2284392"/>
                    <a:gd name="connsiteY53" fmla="*/ 1018408 h 1421919"/>
                    <a:gd name="connsiteX54" fmla="*/ 48229 w 2284392"/>
                    <a:gd name="connsiteY54" fmla="*/ 1031409 h 1421919"/>
                    <a:gd name="connsiteX55" fmla="*/ 61230 w 2284392"/>
                    <a:gd name="connsiteY55" fmla="*/ 1053077 h 1421919"/>
                    <a:gd name="connsiteX56" fmla="*/ 65564 w 2284392"/>
                    <a:gd name="connsiteY56" fmla="*/ 1066078 h 1421919"/>
                    <a:gd name="connsiteX57" fmla="*/ 74231 w 2284392"/>
                    <a:gd name="connsiteY57" fmla="*/ 1079079 h 1421919"/>
                    <a:gd name="connsiteX58" fmla="*/ 78565 w 2284392"/>
                    <a:gd name="connsiteY58" fmla="*/ 1092080 h 1421919"/>
                    <a:gd name="connsiteX59" fmla="*/ 87232 w 2284392"/>
                    <a:gd name="connsiteY59" fmla="*/ 1105081 h 1421919"/>
                    <a:gd name="connsiteX60" fmla="*/ 91566 w 2284392"/>
                    <a:gd name="connsiteY60" fmla="*/ 1118082 h 1421919"/>
                    <a:gd name="connsiteX61" fmla="*/ 100233 w 2284392"/>
                    <a:gd name="connsiteY61" fmla="*/ 1131083 h 1421919"/>
                    <a:gd name="connsiteX62" fmla="*/ 126235 w 2284392"/>
                    <a:gd name="connsiteY62" fmla="*/ 1157085 h 1421919"/>
                    <a:gd name="connsiteX63" fmla="*/ 134902 w 2284392"/>
                    <a:gd name="connsiteY63" fmla="*/ 1174419 h 1421919"/>
                    <a:gd name="connsiteX64" fmla="*/ 156570 w 2284392"/>
                    <a:gd name="connsiteY64" fmla="*/ 1200421 h 1421919"/>
                    <a:gd name="connsiteX65" fmla="*/ 165238 w 2284392"/>
                    <a:gd name="connsiteY65" fmla="*/ 1217756 h 1421919"/>
                    <a:gd name="connsiteX66" fmla="*/ 169571 w 2284392"/>
                    <a:gd name="connsiteY66" fmla="*/ 1230757 h 1421919"/>
                    <a:gd name="connsiteX67" fmla="*/ 178239 w 2284392"/>
                    <a:gd name="connsiteY67" fmla="*/ 1239424 h 1421919"/>
                    <a:gd name="connsiteX68" fmla="*/ 199907 w 2284392"/>
                    <a:gd name="connsiteY68" fmla="*/ 1261092 h 1421919"/>
                    <a:gd name="connsiteX69" fmla="*/ 212908 w 2284392"/>
                    <a:gd name="connsiteY69" fmla="*/ 1274093 h 1421919"/>
                    <a:gd name="connsiteX70" fmla="*/ 238910 w 2284392"/>
                    <a:gd name="connsiteY70" fmla="*/ 1282760 h 1421919"/>
                    <a:gd name="connsiteX71" fmla="*/ 251911 w 2284392"/>
                    <a:gd name="connsiteY71" fmla="*/ 1287094 h 1421919"/>
                    <a:gd name="connsiteX72" fmla="*/ 260578 w 2284392"/>
                    <a:gd name="connsiteY72" fmla="*/ 1300095 h 1421919"/>
                    <a:gd name="connsiteX73" fmla="*/ 286580 w 2284392"/>
                    <a:gd name="connsiteY73" fmla="*/ 1308762 h 1421919"/>
                    <a:gd name="connsiteX74" fmla="*/ 334250 w 2284392"/>
                    <a:gd name="connsiteY74" fmla="*/ 1321763 h 1421919"/>
                    <a:gd name="connsiteX75" fmla="*/ 368919 w 2284392"/>
                    <a:gd name="connsiteY75" fmla="*/ 1326097 h 1421919"/>
                    <a:gd name="connsiteX76" fmla="*/ 381920 w 2284392"/>
                    <a:gd name="connsiteY76" fmla="*/ 1330430 h 1421919"/>
                    <a:gd name="connsiteX77" fmla="*/ 416589 w 2284392"/>
                    <a:gd name="connsiteY77" fmla="*/ 1339098 h 1421919"/>
                    <a:gd name="connsiteX78" fmla="*/ 446925 w 2284392"/>
                    <a:gd name="connsiteY78" fmla="*/ 1352099 h 1421919"/>
                    <a:gd name="connsiteX79" fmla="*/ 468593 w 2284392"/>
                    <a:gd name="connsiteY79" fmla="*/ 1360766 h 1421919"/>
                    <a:gd name="connsiteX80" fmla="*/ 485928 w 2284392"/>
                    <a:gd name="connsiteY80" fmla="*/ 1369433 h 1421919"/>
                    <a:gd name="connsiteX81" fmla="*/ 529264 w 2284392"/>
                    <a:gd name="connsiteY81" fmla="*/ 1395435 h 1421919"/>
                    <a:gd name="connsiteX82" fmla="*/ 568267 w 2284392"/>
                    <a:gd name="connsiteY82" fmla="*/ 1404103 h 1421919"/>
                    <a:gd name="connsiteX83" fmla="*/ 581268 w 2284392"/>
                    <a:gd name="connsiteY83" fmla="*/ 1412770 h 1421919"/>
                    <a:gd name="connsiteX84" fmla="*/ 620271 w 2284392"/>
                    <a:gd name="connsiteY84" fmla="*/ 1417103 h 1421919"/>
                    <a:gd name="connsiteX85" fmla="*/ 797950 w 2284392"/>
                    <a:gd name="connsiteY85" fmla="*/ 1412770 h 1421919"/>
                    <a:gd name="connsiteX86" fmla="*/ 1118641 w 2284392"/>
                    <a:gd name="connsiteY86" fmla="*/ 1417103 h 1421919"/>
                    <a:gd name="connsiteX87" fmla="*/ 1174978 w 2284392"/>
                    <a:gd name="connsiteY87" fmla="*/ 1408436 h 1421919"/>
                    <a:gd name="connsiteX88" fmla="*/ 1209647 w 2284392"/>
                    <a:gd name="connsiteY88" fmla="*/ 1399769 h 1421919"/>
                    <a:gd name="connsiteX89" fmla="*/ 1244316 w 2284392"/>
                    <a:gd name="connsiteY89" fmla="*/ 1391102 h 1421919"/>
                    <a:gd name="connsiteX90" fmla="*/ 1257317 w 2284392"/>
                    <a:gd name="connsiteY90" fmla="*/ 1382434 h 1421919"/>
                    <a:gd name="connsiteX91" fmla="*/ 1283319 w 2284392"/>
                    <a:gd name="connsiteY91" fmla="*/ 1373767 h 1421919"/>
                    <a:gd name="connsiteX92" fmla="*/ 1309321 w 2284392"/>
                    <a:gd name="connsiteY92" fmla="*/ 1365100 h 1421919"/>
                    <a:gd name="connsiteX93" fmla="*/ 1322322 w 2284392"/>
                    <a:gd name="connsiteY93" fmla="*/ 1360766 h 1421919"/>
                    <a:gd name="connsiteX94" fmla="*/ 1339657 w 2284392"/>
                    <a:gd name="connsiteY94" fmla="*/ 1352099 h 1421919"/>
                    <a:gd name="connsiteX95" fmla="*/ 1352658 w 2284392"/>
                    <a:gd name="connsiteY95" fmla="*/ 1343431 h 1421919"/>
                    <a:gd name="connsiteX96" fmla="*/ 1395994 w 2284392"/>
                    <a:gd name="connsiteY96" fmla="*/ 1330430 h 1421919"/>
                    <a:gd name="connsiteX97" fmla="*/ 1447998 w 2284392"/>
                    <a:gd name="connsiteY97" fmla="*/ 1326097 h 1421919"/>
                    <a:gd name="connsiteX98" fmla="*/ 1612677 w 2284392"/>
                    <a:gd name="connsiteY98" fmla="*/ 1321763 h 1421919"/>
                    <a:gd name="connsiteX99" fmla="*/ 1638678 w 2284392"/>
                    <a:gd name="connsiteY99" fmla="*/ 1313096 h 1421919"/>
                    <a:gd name="connsiteX100" fmla="*/ 1651679 w 2284392"/>
                    <a:gd name="connsiteY100" fmla="*/ 1308762 h 1421919"/>
                    <a:gd name="connsiteX101" fmla="*/ 1660347 w 2284392"/>
                    <a:gd name="connsiteY101" fmla="*/ 1300095 h 1421919"/>
                    <a:gd name="connsiteX102" fmla="*/ 1686349 w 2284392"/>
                    <a:gd name="connsiteY102" fmla="*/ 1291428 h 1421919"/>
                    <a:gd name="connsiteX103" fmla="*/ 1695016 w 2284392"/>
                    <a:gd name="connsiteY103" fmla="*/ 1282760 h 1421919"/>
                    <a:gd name="connsiteX104" fmla="*/ 1725351 w 2284392"/>
                    <a:gd name="connsiteY104" fmla="*/ 1274093 h 1421919"/>
                    <a:gd name="connsiteX105" fmla="*/ 1734019 w 2284392"/>
                    <a:gd name="connsiteY105" fmla="*/ 1261092 h 1421919"/>
                    <a:gd name="connsiteX106" fmla="*/ 1747020 w 2284392"/>
                    <a:gd name="connsiteY106" fmla="*/ 1256758 h 1421919"/>
                    <a:gd name="connsiteX107" fmla="*/ 1773022 w 2284392"/>
                    <a:gd name="connsiteY107" fmla="*/ 1239424 h 1421919"/>
                    <a:gd name="connsiteX108" fmla="*/ 1773022 w 2284392"/>
                    <a:gd name="connsiteY108" fmla="*/ 1239424 h 1421919"/>
                    <a:gd name="connsiteX109" fmla="*/ 1799023 w 2284392"/>
                    <a:gd name="connsiteY109" fmla="*/ 1222089 h 1421919"/>
                    <a:gd name="connsiteX110" fmla="*/ 1820692 w 2284392"/>
                    <a:gd name="connsiteY110" fmla="*/ 1204755 h 1421919"/>
                    <a:gd name="connsiteX111" fmla="*/ 1833693 w 2284392"/>
                    <a:gd name="connsiteY111" fmla="*/ 1200421 h 1421919"/>
                    <a:gd name="connsiteX112" fmla="*/ 1855361 w 2284392"/>
                    <a:gd name="connsiteY112" fmla="*/ 1183086 h 1421919"/>
                    <a:gd name="connsiteX113" fmla="*/ 1898697 w 2284392"/>
                    <a:gd name="connsiteY113" fmla="*/ 1152751 h 1421919"/>
                    <a:gd name="connsiteX114" fmla="*/ 1911698 w 2284392"/>
                    <a:gd name="connsiteY114" fmla="*/ 1148417 h 1421919"/>
                    <a:gd name="connsiteX115" fmla="*/ 1933367 w 2284392"/>
                    <a:gd name="connsiteY115" fmla="*/ 1131083 h 1421919"/>
                    <a:gd name="connsiteX116" fmla="*/ 1942034 w 2284392"/>
                    <a:gd name="connsiteY116" fmla="*/ 1122415 h 1421919"/>
                    <a:gd name="connsiteX117" fmla="*/ 1955035 w 2284392"/>
                    <a:gd name="connsiteY117" fmla="*/ 1118082 h 1421919"/>
                    <a:gd name="connsiteX118" fmla="*/ 1989704 w 2284392"/>
                    <a:gd name="connsiteY118" fmla="*/ 1092080 h 1421919"/>
                    <a:gd name="connsiteX119" fmla="*/ 2002705 w 2284392"/>
                    <a:gd name="connsiteY119" fmla="*/ 1087746 h 1421919"/>
                    <a:gd name="connsiteX120" fmla="*/ 2033041 w 2284392"/>
                    <a:gd name="connsiteY120" fmla="*/ 1061744 h 1421919"/>
                    <a:gd name="connsiteX121" fmla="*/ 2050375 w 2284392"/>
                    <a:gd name="connsiteY121" fmla="*/ 1053077 h 1421919"/>
                    <a:gd name="connsiteX122" fmla="*/ 2059042 w 2284392"/>
                    <a:gd name="connsiteY122" fmla="*/ 1040076 h 1421919"/>
                    <a:gd name="connsiteX123" fmla="*/ 2076377 w 2284392"/>
                    <a:gd name="connsiteY123" fmla="*/ 1022741 h 1421919"/>
                    <a:gd name="connsiteX124" fmla="*/ 2085044 w 2284392"/>
                    <a:gd name="connsiteY124" fmla="*/ 1009740 h 1421919"/>
                    <a:gd name="connsiteX125" fmla="*/ 2106713 w 2284392"/>
                    <a:gd name="connsiteY125" fmla="*/ 992406 h 1421919"/>
                    <a:gd name="connsiteX126" fmla="*/ 2115380 w 2284392"/>
                    <a:gd name="connsiteY126" fmla="*/ 979405 h 1421919"/>
                    <a:gd name="connsiteX127" fmla="*/ 2141382 w 2284392"/>
                    <a:gd name="connsiteY127" fmla="*/ 957737 h 1421919"/>
                    <a:gd name="connsiteX128" fmla="*/ 2158716 w 2284392"/>
                    <a:gd name="connsiteY128" fmla="*/ 931735 h 1421919"/>
                    <a:gd name="connsiteX129" fmla="*/ 2163050 w 2284392"/>
                    <a:gd name="connsiteY129" fmla="*/ 918734 h 1421919"/>
                    <a:gd name="connsiteX130" fmla="*/ 2176051 w 2284392"/>
                    <a:gd name="connsiteY130" fmla="*/ 901399 h 1421919"/>
                    <a:gd name="connsiteX131" fmla="*/ 2180385 w 2284392"/>
                    <a:gd name="connsiteY131" fmla="*/ 888398 h 1421919"/>
                    <a:gd name="connsiteX132" fmla="*/ 2206386 w 2284392"/>
                    <a:gd name="connsiteY132" fmla="*/ 840728 h 1421919"/>
                    <a:gd name="connsiteX133" fmla="*/ 2215054 w 2284392"/>
                    <a:gd name="connsiteY133" fmla="*/ 814726 h 1421919"/>
                    <a:gd name="connsiteX134" fmla="*/ 2223721 w 2284392"/>
                    <a:gd name="connsiteY134" fmla="*/ 801725 h 1421919"/>
                    <a:gd name="connsiteX135" fmla="*/ 2232388 w 2284392"/>
                    <a:gd name="connsiteY135" fmla="*/ 775723 h 1421919"/>
                    <a:gd name="connsiteX136" fmla="*/ 2241056 w 2284392"/>
                    <a:gd name="connsiteY136" fmla="*/ 758389 h 1421919"/>
                    <a:gd name="connsiteX137" fmla="*/ 2249723 w 2284392"/>
                    <a:gd name="connsiteY137" fmla="*/ 723720 h 1421919"/>
                    <a:gd name="connsiteX138" fmla="*/ 2262724 w 2284392"/>
                    <a:gd name="connsiteY138" fmla="*/ 710719 h 1421919"/>
                    <a:gd name="connsiteX139" fmla="*/ 2271391 w 2284392"/>
                    <a:gd name="connsiteY139" fmla="*/ 684717 h 1421919"/>
                    <a:gd name="connsiteX140" fmla="*/ 2284392 w 2284392"/>
                    <a:gd name="connsiteY140" fmla="*/ 654381 h 1421919"/>
                    <a:gd name="connsiteX141" fmla="*/ 2271391 w 2284392"/>
                    <a:gd name="connsiteY141" fmla="*/ 554707 h 1421919"/>
                    <a:gd name="connsiteX142" fmla="*/ 2262724 w 2284392"/>
                    <a:gd name="connsiteY142" fmla="*/ 528705 h 1421919"/>
                    <a:gd name="connsiteX143" fmla="*/ 2258390 w 2284392"/>
                    <a:gd name="connsiteY143" fmla="*/ 515704 h 1421919"/>
                    <a:gd name="connsiteX144" fmla="*/ 2249723 w 2284392"/>
                    <a:gd name="connsiteY144" fmla="*/ 398696 h 1421919"/>
                    <a:gd name="connsiteX145" fmla="*/ 2241056 w 2284392"/>
                    <a:gd name="connsiteY145" fmla="*/ 338025 h 1421919"/>
                    <a:gd name="connsiteX146" fmla="*/ 2232388 w 2284392"/>
                    <a:gd name="connsiteY146" fmla="*/ 329357 h 1421919"/>
                    <a:gd name="connsiteX147" fmla="*/ 2223721 w 2284392"/>
                    <a:gd name="connsiteY147" fmla="*/ 316357 h 1421919"/>
                    <a:gd name="connsiteX148" fmla="*/ 2206386 w 2284392"/>
                    <a:gd name="connsiteY148" fmla="*/ 286021 h 1421919"/>
                    <a:gd name="connsiteX149" fmla="*/ 2180385 w 2284392"/>
                    <a:gd name="connsiteY149" fmla="*/ 238351 h 1421919"/>
                    <a:gd name="connsiteX150" fmla="*/ 2167384 w 2284392"/>
                    <a:gd name="connsiteY150" fmla="*/ 234017 h 1421919"/>
                    <a:gd name="connsiteX151" fmla="*/ 2158716 w 2284392"/>
                    <a:gd name="connsiteY151" fmla="*/ 225350 h 1421919"/>
                    <a:gd name="connsiteX152" fmla="*/ 2132714 w 2284392"/>
                    <a:gd name="connsiteY152" fmla="*/ 212349 h 1421919"/>
                    <a:gd name="connsiteX153" fmla="*/ 2119713 w 2284392"/>
                    <a:gd name="connsiteY153" fmla="*/ 199348 h 1421919"/>
                    <a:gd name="connsiteX154" fmla="*/ 2111046 w 2284392"/>
                    <a:gd name="connsiteY154" fmla="*/ 186347 h 1421919"/>
                    <a:gd name="connsiteX155" fmla="*/ 2098045 w 2284392"/>
                    <a:gd name="connsiteY155" fmla="*/ 182013 h 1421919"/>
                    <a:gd name="connsiteX156" fmla="*/ 2085044 w 2284392"/>
                    <a:gd name="connsiteY156" fmla="*/ 173346 h 1421919"/>
                    <a:gd name="connsiteX157" fmla="*/ 2080711 w 2284392"/>
                    <a:gd name="connsiteY157" fmla="*/ 160345 h 1421919"/>
                    <a:gd name="connsiteX158" fmla="*/ 2059042 w 2284392"/>
                    <a:gd name="connsiteY158" fmla="*/ 143011 h 1421919"/>
                    <a:gd name="connsiteX159" fmla="*/ 2033041 w 2284392"/>
                    <a:gd name="connsiteY159" fmla="*/ 134343 h 1421919"/>
                    <a:gd name="connsiteX160" fmla="*/ 2020040 w 2284392"/>
                    <a:gd name="connsiteY160" fmla="*/ 125676 h 1421919"/>
                    <a:gd name="connsiteX161" fmla="*/ 1985370 w 2284392"/>
                    <a:gd name="connsiteY161" fmla="*/ 117009 h 1421919"/>
                    <a:gd name="connsiteX162" fmla="*/ 1950701 w 2284392"/>
                    <a:gd name="connsiteY162" fmla="*/ 108341 h 1421919"/>
                    <a:gd name="connsiteX163" fmla="*/ 1890030 w 2284392"/>
                    <a:gd name="connsiteY163" fmla="*/ 86673 h 1421919"/>
                    <a:gd name="connsiteX164" fmla="*/ 1868362 w 2284392"/>
                    <a:gd name="connsiteY164" fmla="*/ 82339 h 1421919"/>
                    <a:gd name="connsiteX165" fmla="*/ 1846694 w 2284392"/>
                    <a:gd name="connsiteY165" fmla="*/ 73672 h 1421919"/>
                    <a:gd name="connsiteX166" fmla="*/ 1816358 w 2284392"/>
                    <a:gd name="connsiteY166" fmla="*/ 65005 h 1421919"/>
                    <a:gd name="connsiteX167" fmla="*/ 1794690 w 2284392"/>
                    <a:gd name="connsiteY167" fmla="*/ 52004 h 1421919"/>
                    <a:gd name="connsiteX168" fmla="*/ 1777355 w 2284392"/>
                    <a:gd name="connsiteY168" fmla="*/ 47670 h 1421919"/>
                    <a:gd name="connsiteX169" fmla="*/ 1764354 w 2284392"/>
                    <a:gd name="connsiteY169" fmla="*/ 43337 h 1421919"/>
                    <a:gd name="connsiteX170" fmla="*/ 1734019 w 2284392"/>
                    <a:gd name="connsiteY170" fmla="*/ 34669 h 1421919"/>
                    <a:gd name="connsiteX171" fmla="*/ 1725351 w 2284392"/>
                    <a:gd name="connsiteY171" fmla="*/ 26002 h 1421919"/>
                    <a:gd name="connsiteX172" fmla="*/ 1669014 w 2284392"/>
                    <a:gd name="connsiteY172" fmla="*/ 17335 h 1421919"/>
                    <a:gd name="connsiteX173" fmla="*/ 1491334 w 2284392"/>
                    <a:gd name="connsiteY173" fmla="*/ 13001 h 1421919"/>
                    <a:gd name="connsiteX174" fmla="*/ 1460999 w 2284392"/>
                    <a:gd name="connsiteY174" fmla="*/ 4334 h 1421919"/>
                    <a:gd name="connsiteX175" fmla="*/ 1395994 w 2284392"/>
                    <a:gd name="connsiteY175" fmla="*/ 0 h 1421919"/>
                    <a:gd name="connsiteX176" fmla="*/ 1343990 w 2284392"/>
                    <a:gd name="connsiteY176" fmla="*/ 4334 h 1421919"/>
                    <a:gd name="connsiteX177" fmla="*/ 1313655 w 2284392"/>
                    <a:gd name="connsiteY177" fmla="*/ 13001 h 1421919"/>
                    <a:gd name="connsiteX178" fmla="*/ 1278986 w 2284392"/>
                    <a:gd name="connsiteY178" fmla="*/ 21668 h 1421919"/>
                    <a:gd name="connsiteX179" fmla="*/ 1252984 w 2284392"/>
                    <a:gd name="connsiteY179" fmla="*/ 30336 h 1421919"/>
                    <a:gd name="connsiteX180" fmla="*/ 1235649 w 2284392"/>
                    <a:gd name="connsiteY180" fmla="*/ 34669 h 1421919"/>
                    <a:gd name="connsiteX181" fmla="*/ 1196646 w 2284392"/>
                    <a:gd name="connsiteY181" fmla="*/ 47670 h 1421919"/>
                    <a:gd name="connsiteX182" fmla="*/ 1183645 w 2284392"/>
                    <a:gd name="connsiteY182" fmla="*/ 52004 h 1421919"/>
                    <a:gd name="connsiteX183" fmla="*/ 1057969 w 2284392"/>
                    <a:gd name="connsiteY183" fmla="*/ 56338 h 1421919"/>
                    <a:gd name="connsiteX184" fmla="*/ 975630 w 2284392"/>
                    <a:gd name="connsiteY184" fmla="*/ 65005 h 1421919"/>
                    <a:gd name="connsiteX185" fmla="*/ 906292 w 2284392"/>
                    <a:gd name="connsiteY185" fmla="*/ 73672 h 1421919"/>
                    <a:gd name="connsiteX186" fmla="*/ 867289 w 2284392"/>
                    <a:gd name="connsiteY186" fmla="*/ 82339 h 1421919"/>
                    <a:gd name="connsiteX187" fmla="*/ 763281 w 2284392"/>
                    <a:gd name="connsiteY187" fmla="*/ 82339 h 1421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2284392" h="1421919">
                      <a:moveTo>
                        <a:pt x="763281" y="82339"/>
                      </a:moveTo>
                      <a:lnTo>
                        <a:pt x="763281" y="82339"/>
                      </a:lnTo>
                      <a:cubicBezTo>
                        <a:pt x="750280" y="86673"/>
                        <a:pt x="736928" y="90069"/>
                        <a:pt x="724278" y="95340"/>
                      </a:cubicBezTo>
                      <a:cubicBezTo>
                        <a:pt x="679390" y="114044"/>
                        <a:pt x="747126" y="95047"/>
                        <a:pt x="693943" y="108341"/>
                      </a:cubicBezTo>
                      <a:cubicBezTo>
                        <a:pt x="689609" y="111230"/>
                        <a:pt x="685702" y="114894"/>
                        <a:pt x="680942" y="117009"/>
                      </a:cubicBezTo>
                      <a:cubicBezTo>
                        <a:pt x="672593" y="120720"/>
                        <a:pt x="662542" y="120608"/>
                        <a:pt x="654940" y="125676"/>
                      </a:cubicBezTo>
                      <a:cubicBezTo>
                        <a:pt x="650606" y="128565"/>
                        <a:pt x="646597" y="132014"/>
                        <a:pt x="641939" y="134343"/>
                      </a:cubicBezTo>
                      <a:cubicBezTo>
                        <a:pt x="635721" y="137452"/>
                        <a:pt x="617159" y="141622"/>
                        <a:pt x="611604" y="143011"/>
                      </a:cubicBezTo>
                      <a:cubicBezTo>
                        <a:pt x="608715" y="145900"/>
                        <a:pt x="606591" y="149851"/>
                        <a:pt x="602936" y="151678"/>
                      </a:cubicBezTo>
                      <a:cubicBezTo>
                        <a:pt x="594764" y="155764"/>
                        <a:pt x="585601" y="157456"/>
                        <a:pt x="576934" y="160345"/>
                      </a:cubicBezTo>
                      <a:cubicBezTo>
                        <a:pt x="533207" y="174921"/>
                        <a:pt x="601058" y="152674"/>
                        <a:pt x="546599" y="169012"/>
                      </a:cubicBezTo>
                      <a:cubicBezTo>
                        <a:pt x="537848" y="171637"/>
                        <a:pt x="529264" y="174791"/>
                        <a:pt x="520597" y="177680"/>
                      </a:cubicBezTo>
                      <a:lnTo>
                        <a:pt x="507596" y="182013"/>
                      </a:lnTo>
                      <a:cubicBezTo>
                        <a:pt x="503262" y="184902"/>
                        <a:pt x="499382" y="188629"/>
                        <a:pt x="494595" y="190681"/>
                      </a:cubicBezTo>
                      <a:cubicBezTo>
                        <a:pt x="489120" y="193027"/>
                        <a:pt x="481911" y="191293"/>
                        <a:pt x="477260" y="195014"/>
                      </a:cubicBezTo>
                      <a:cubicBezTo>
                        <a:pt x="473693" y="197868"/>
                        <a:pt x="476436" y="205091"/>
                        <a:pt x="472927" y="208015"/>
                      </a:cubicBezTo>
                      <a:cubicBezTo>
                        <a:pt x="466951" y="212995"/>
                        <a:pt x="458543" y="213952"/>
                        <a:pt x="451259" y="216683"/>
                      </a:cubicBezTo>
                      <a:cubicBezTo>
                        <a:pt x="432317" y="223786"/>
                        <a:pt x="428711" y="222506"/>
                        <a:pt x="403588" y="229684"/>
                      </a:cubicBezTo>
                      <a:cubicBezTo>
                        <a:pt x="394803" y="232194"/>
                        <a:pt x="386449" y="236135"/>
                        <a:pt x="377586" y="238351"/>
                      </a:cubicBezTo>
                      <a:cubicBezTo>
                        <a:pt x="371808" y="239796"/>
                        <a:pt x="365957" y="240974"/>
                        <a:pt x="360252" y="242685"/>
                      </a:cubicBezTo>
                      <a:cubicBezTo>
                        <a:pt x="351501" y="245310"/>
                        <a:pt x="334250" y="251352"/>
                        <a:pt x="334250" y="251352"/>
                      </a:cubicBezTo>
                      <a:cubicBezTo>
                        <a:pt x="329916" y="255686"/>
                        <a:pt x="326606" y="261377"/>
                        <a:pt x="321249" y="264353"/>
                      </a:cubicBezTo>
                      <a:cubicBezTo>
                        <a:pt x="313263" y="268790"/>
                        <a:pt x="302849" y="267952"/>
                        <a:pt x="295247" y="273020"/>
                      </a:cubicBezTo>
                      <a:lnTo>
                        <a:pt x="282246" y="281687"/>
                      </a:lnTo>
                      <a:cubicBezTo>
                        <a:pt x="272312" y="311494"/>
                        <a:pt x="286813" y="276208"/>
                        <a:pt x="260578" y="307689"/>
                      </a:cubicBezTo>
                      <a:cubicBezTo>
                        <a:pt x="234412" y="339087"/>
                        <a:pt x="283058" y="302814"/>
                        <a:pt x="243243" y="329357"/>
                      </a:cubicBezTo>
                      <a:cubicBezTo>
                        <a:pt x="240354" y="333691"/>
                        <a:pt x="236905" y="337700"/>
                        <a:pt x="234576" y="342358"/>
                      </a:cubicBezTo>
                      <a:cubicBezTo>
                        <a:pt x="232533" y="346444"/>
                        <a:pt x="232592" y="351442"/>
                        <a:pt x="230242" y="355359"/>
                      </a:cubicBezTo>
                      <a:cubicBezTo>
                        <a:pt x="228140" y="358863"/>
                        <a:pt x="224127" y="360836"/>
                        <a:pt x="221575" y="364027"/>
                      </a:cubicBezTo>
                      <a:cubicBezTo>
                        <a:pt x="218322" y="368094"/>
                        <a:pt x="216975" y="373774"/>
                        <a:pt x="212908" y="377028"/>
                      </a:cubicBezTo>
                      <a:cubicBezTo>
                        <a:pt x="209341" y="379882"/>
                        <a:pt x="204241" y="379917"/>
                        <a:pt x="199907" y="381361"/>
                      </a:cubicBezTo>
                      <a:cubicBezTo>
                        <a:pt x="197018" y="385695"/>
                        <a:pt x="194494" y="390295"/>
                        <a:pt x="191240" y="394362"/>
                      </a:cubicBezTo>
                      <a:cubicBezTo>
                        <a:pt x="179506" y="409030"/>
                        <a:pt x="173878" y="403112"/>
                        <a:pt x="165238" y="429031"/>
                      </a:cubicBezTo>
                      <a:cubicBezTo>
                        <a:pt x="154344" y="461710"/>
                        <a:pt x="169039" y="421429"/>
                        <a:pt x="152237" y="455033"/>
                      </a:cubicBezTo>
                      <a:cubicBezTo>
                        <a:pt x="150194" y="459119"/>
                        <a:pt x="151896" y="465815"/>
                        <a:pt x="147903" y="468034"/>
                      </a:cubicBezTo>
                      <a:cubicBezTo>
                        <a:pt x="137490" y="473819"/>
                        <a:pt x="124535" y="472936"/>
                        <a:pt x="113234" y="476702"/>
                      </a:cubicBezTo>
                      <a:lnTo>
                        <a:pt x="100233" y="481035"/>
                      </a:lnTo>
                      <a:cubicBezTo>
                        <a:pt x="95899" y="483924"/>
                        <a:pt x="90915" y="486020"/>
                        <a:pt x="87232" y="489703"/>
                      </a:cubicBezTo>
                      <a:cubicBezTo>
                        <a:pt x="83549" y="493386"/>
                        <a:pt x="81819" y="498636"/>
                        <a:pt x="78565" y="502703"/>
                      </a:cubicBezTo>
                      <a:cubicBezTo>
                        <a:pt x="76012" y="505894"/>
                        <a:pt x="72786" y="508482"/>
                        <a:pt x="69897" y="511371"/>
                      </a:cubicBezTo>
                      <a:cubicBezTo>
                        <a:pt x="59583" y="542314"/>
                        <a:pt x="66298" y="529771"/>
                        <a:pt x="52563" y="550374"/>
                      </a:cubicBezTo>
                      <a:cubicBezTo>
                        <a:pt x="51118" y="557597"/>
                        <a:pt x="49271" y="564750"/>
                        <a:pt x="48229" y="572042"/>
                      </a:cubicBezTo>
                      <a:cubicBezTo>
                        <a:pt x="45227" y="593053"/>
                        <a:pt x="43824" y="620071"/>
                        <a:pt x="39562" y="641380"/>
                      </a:cubicBezTo>
                      <a:cubicBezTo>
                        <a:pt x="38666" y="645859"/>
                        <a:pt x="36673" y="650047"/>
                        <a:pt x="35228" y="654381"/>
                      </a:cubicBezTo>
                      <a:cubicBezTo>
                        <a:pt x="31831" y="688360"/>
                        <a:pt x="32676" y="701038"/>
                        <a:pt x="22227" y="732387"/>
                      </a:cubicBezTo>
                      <a:lnTo>
                        <a:pt x="9226" y="771390"/>
                      </a:lnTo>
                      <a:lnTo>
                        <a:pt x="4893" y="784391"/>
                      </a:lnTo>
                      <a:cubicBezTo>
                        <a:pt x="-1158" y="838850"/>
                        <a:pt x="-2089" y="827248"/>
                        <a:pt x="4893" y="897066"/>
                      </a:cubicBezTo>
                      <a:cubicBezTo>
                        <a:pt x="5348" y="901611"/>
                        <a:pt x="7971" y="905675"/>
                        <a:pt x="9226" y="910067"/>
                      </a:cubicBezTo>
                      <a:cubicBezTo>
                        <a:pt x="11077" y="916547"/>
                        <a:pt x="14431" y="933475"/>
                        <a:pt x="17894" y="940402"/>
                      </a:cubicBezTo>
                      <a:cubicBezTo>
                        <a:pt x="20223" y="945060"/>
                        <a:pt x="23672" y="949069"/>
                        <a:pt x="26561" y="953403"/>
                      </a:cubicBezTo>
                      <a:cubicBezTo>
                        <a:pt x="28006" y="959181"/>
                        <a:pt x="29603" y="964924"/>
                        <a:pt x="30895" y="970738"/>
                      </a:cubicBezTo>
                      <a:cubicBezTo>
                        <a:pt x="32493" y="977928"/>
                        <a:pt x="33290" y="985300"/>
                        <a:pt x="35228" y="992406"/>
                      </a:cubicBezTo>
                      <a:cubicBezTo>
                        <a:pt x="37632" y="1001220"/>
                        <a:pt x="41006" y="1009741"/>
                        <a:pt x="43895" y="1018408"/>
                      </a:cubicBezTo>
                      <a:cubicBezTo>
                        <a:pt x="45340" y="1022742"/>
                        <a:pt x="45879" y="1027492"/>
                        <a:pt x="48229" y="1031409"/>
                      </a:cubicBezTo>
                      <a:cubicBezTo>
                        <a:pt x="52563" y="1038632"/>
                        <a:pt x="57463" y="1045543"/>
                        <a:pt x="61230" y="1053077"/>
                      </a:cubicBezTo>
                      <a:cubicBezTo>
                        <a:pt x="63273" y="1057163"/>
                        <a:pt x="63521" y="1061992"/>
                        <a:pt x="65564" y="1066078"/>
                      </a:cubicBezTo>
                      <a:cubicBezTo>
                        <a:pt x="67893" y="1070736"/>
                        <a:pt x="71902" y="1074421"/>
                        <a:pt x="74231" y="1079079"/>
                      </a:cubicBezTo>
                      <a:cubicBezTo>
                        <a:pt x="76274" y="1083165"/>
                        <a:pt x="76522" y="1087994"/>
                        <a:pt x="78565" y="1092080"/>
                      </a:cubicBezTo>
                      <a:cubicBezTo>
                        <a:pt x="80894" y="1096738"/>
                        <a:pt x="84903" y="1100423"/>
                        <a:pt x="87232" y="1105081"/>
                      </a:cubicBezTo>
                      <a:cubicBezTo>
                        <a:pt x="89275" y="1109167"/>
                        <a:pt x="89523" y="1113996"/>
                        <a:pt x="91566" y="1118082"/>
                      </a:cubicBezTo>
                      <a:cubicBezTo>
                        <a:pt x="93895" y="1122740"/>
                        <a:pt x="96773" y="1127190"/>
                        <a:pt x="100233" y="1131083"/>
                      </a:cubicBezTo>
                      <a:cubicBezTo>
                        <a:pt x="108376" y="1140244"/>
                        <a:pt x="120753" y="1146122"/>
                        <a:pt x="126235" y="1157085"/>
                      </a:cubicBezTo>
                      <a:cubicBezTo>
                        <a:pt x="129124" y="1162863"/>
                        <a:pt x="131147" y="1169162"/>
                        <a:pt x="134902" y="1174419"/>
                      </a:cubicBezTo>
                      <a:cubicBezTo>
                        <a:pt x="160514" y="1210275"/>
                        <a:pt x="136916" y="1166027"/>
                        <a:pt x="156570" y="1200421"/>
                      </a:cubicBezTo>
                      <a:cubicBezTo>
                        <a:pt x="159775" y="1206030"/>
                        <a:pt x="162693" y="1211818"/>
                        <a:pt x="165238" y="1217756"/>
                      </a:cubicBezTo>
                      <a:cubicBezTo>
                        <a:pt x="167037" y="1221955"/>
                        <a:pt x="167221" y="1226840"/>
                        <a:pt x="169571" y="1230757"/>
                      </a:cubicBezTo>
                      <a:cubicBezTo>
                        <a:pt x="171673" y="1234261"/>
                        <a:pt x="175687" y="1236233"/>
                        <a:pt x="178239" y="1239424"/>
                      </a:cubicBezTo>
                      <a:cubicBezTo>
                        <a:pt x="203667" y="1271208"/>
                        <a:pt x="168701" y="1235087"/>
                        <a:pt x="199907" y="1261092"/>
                      </a:cubicBezTo>
                      <a:cubicBezTo>
                        <a:pt x="204615" y="1265015"/>
                        <a:pt x="207551" y="1271117"/>
                        <a:pt x="212908" y="1274093"/>
                      </a:cubicBezTo>
                      <a:cubicBezTo>
                        <a:pt x="220894" y="1278530"/>
                        <a:pt x="230243" y="1279871"/>
                        <a:pt x="238910" y="1282760"/>
                      </a:cubicBezTo>
                      <a:lnTo>
                        <a:pt x="251911" y="1287094"/>
                      </a:lnTo>
                      <a:cubicBezTo>
                        <a:pt x="254800" y="1291428"/>
                        <a:pt x="256161" y="1297335"/>
                        <a:pt x="260578" y="1300095"/>
                      </a:cubicBezTo>
                      <a:cubicBezTo>
                        <a:pt x="268325" y="1304937"/>
                        <a:pt x="277913" y="1305873"/>
                        <a:pt x="286580" y="1308762"/>
                      </a:cubicBezTo>
                      <a:cubicBezTo>
                        <a:pt x="301889" y="1313865"/>
                        <a:pt x="318600" y="1319807"/>
                        <a:pt x="334250" y="1321763"/>
                      </a:cubicBezTo>
                      <a:lnTo>
                        <a:pt x="368919" y="1326097"/>
                      </a:lnTo>
                      <a:cubicBezTo>
                        <a:pt x="373253" y="1327541"/>
                        <a:pt x="377513" y="1329228"/>
                        <a:pt x="381920" y="1330430"/>
                      </a:cubicBezTo>
                      <a:cubicBezTo>
                        <a:pt x="393412" y="1333564"/>
                        <a:pt x="405288" y="1335332"/>
                        <a:pt x="416589" y="1339098"/>
                      </a:cubicBezTo>
                      <a:cubicBezTo>
                        <a:pt x="443291" y="1347997"/>
                        <a:pt x="414796" y="1337819"/>
                        <a:pt x="446925" y="1352099"/>
                      </a:cubicBezTo>
                      <a:cubicBezTo>
                        <a:pt x="454034" y="1355258"/>
                        <a:pt x="461484" y="1357607"/>
                        <a:pt x="468593" y="1360766"/>
                      </a:cubicBezTo>
                      <a:cubicBezTo>
                        <a:pt x="474497" y="1363390"/>
                        <a:pt x="480388" y="1366109"/>
                        <a:pt x="485928" y="1369433"/>
                      </a:cubicBezTo>
                      <a:cubicBezTo>
                        <a:pt x="502729" y="1379514"/>
                        <a:pt x="511652" y="1388830"/>
                        <a:pt x="529264" y="1395435"/>
                      </a:cubicBezTo>
                      <a:cubicBezTo>
                        <a:pt x="536259" y="1398058"/>
                        <a:pt x="562383" y="1402926"/>
                        <a:pt x="568267" y="1404103"/>
                      </a:cubicBezTo>
                      <a:cubicBezTo>
                        <a:pt x="572601" y="1406992"/>
                        <a:pt x="576215" y="1411507"/>
                        <a:pt x="581268" y="1412770"/>
                      </a:cubicBezTo>
                      <a:cubicBezTo>
                        <a:pt x="593958" y="1415942"/>
                        <a:pt x="607190" y="1417103"/>
                        <a:pt x="620271" y="1417103"/>
                      </a:cubicBezTo>
                      <a:cubicBezTo>
                        <a:pt x="679515" y="1417103"/>
                        <a:pt x="738724" y="1414214"/>
                        <a:pt x="797950" y="1412770"/>
                      </a:cubicBezTo>
                      <a:cubicBezTo>
                        <a:pt x="985589" y="1426172"/>
                        <a:pt x="878752" y="1422318"/>
                        <a:pt x="1118641" y="1417103"/>
                      </a:cubicBezTo>
                      <a:cubicBezTo>
                        <a:pt x="1154725" y="1408083"/>
                        <a:pt x="1116748" y="1416754"/>
                        <a:pt x="1174978" y="1408436"/>
                      </a:cubicBezTo>
                      <a:cubicBezTo>
                        <a:pt x="1212252" y="1403111"/>
                        <a:pt x="1182758" y="1406492"/>
                        <a:pt x="1209647" y="1399769"/>
                      </a:cubicBezTo>
                      <a:lnTo>
                        <a:pt x="1244316" y="1391102"/>
                      </a:lnTo>
                      <a:cubicBezTo>
                        <a:pt x="1248650" y="1388213"/>
                        <a:pt x="1252557" y="1384549"/>
                        <a:pt x="1257317" y="1382434"/>
                      </a:cubicBezTo>
                      <a:cubicBezTo>
                        <a:pt x="1265666" y="1378723"/>
                        <a:pt x="1274652" y="1376656"/>
                        <a:pt x="1283319" y="1373767"/>
                      </a:cubicBezTo>
                      <a:lnTo>
                        <a:pt x="1309321" y="1365100"/>
                      </a:lnTo>
                      <a:cubicBezTo>
                        <a:pt x="1313655" y="1363655"/>
                        <a:pt x="1318236" y="1362809"/>
                        <a:pt x="1322322" y="1360766"/>
                      </a:cubicBezTo>
                      <a:cubicBezTo>
                        <a:pt x="1328100" y="1357877"/>
                        <a:pt x="1334048" y="1355304"/>
                        <a:pt x="1339657" y="1352099"/>
                      </a:cubicBezTo>
                      <a:cubicBezTo>
                        <a:pt x="1344179" y="1349515"/>
                        <a:pt x="1347898" y="1345546"/>
                        <a:pt x="1352658" y="1343431"/>
                      </a:cubicBezTo>
                      <a:cubicBezTo>
                        <a:pt x="1357574" y="1341246"/>
                        <a:pt x="1387226" y="1331526"/>
                        <a:pt x="1395994" y="1330430"/>
                      </a:cubicBezTo>
                      <a:cubicBezTo>
                        <a:pt x="1413254" y="1328273"/>
                        <a:pt x="1430617" y="1326792"/>
                        <a:pt x="1447998" y="1326097"/>
                      </a:cubicBezTo>
                      <a:cubicBezTo>
                        <a:pt x="1502866" y="1323902"/>
                        <a:pt x="1557784" y="1323208"/>
                        <a:pt x="1612677" y="1321763"/>
                      </a:cubicBezTo>
                      <a:lnTo>
                        <a:pt x="1638678" y="1313096"/>
                      </a:lnTo>
                      <a:lnTo>
                        <a:pt x="1651679" y="1308762"/>
                      </a:lnTo>
                      <a:cubicBezTo>
                        <a:pt x="1654568" y="1305873"/>
                        <a:pt x="1656692" y="1301922"/>
                        <a:pt x="1660347" y="1300095"/>
                      </a:cubicBezTo>
                      <a:cubicBezTo>
                        <a:pt x="1668519" y="1296009"/>
                        <a:pt x="1686349" y="1291428"/>
                        <a:pt x="1686349" y="1291428"/>
                      </a:cubicBezTo>
                      <a:cubicBezTo>
                        <a:pt x="1689238" y="1288539"/>
                        <a:pt x="1691512" y="1284862"/>
                        <a:pt x="1695016" y="1282760"/>
                      </a:cubicBezTo>
                      <a:cubicBezTo>
                        <a:pt x="1699453" y="1280098"/>
                        <a:pt x="1722119" y="1274901"/>
                        <a:pt x="1725351" y="1274093"/>
                      </a:cubicBezTo>
                      <a:cubicBezTo>
                        <a:pt x="1728240" y="1269759"/>
                        <a:pt x="1729952" y="1264346"/>
                        <a:pt x="1734019" y="1261092"/>
                      </a:cubicBezTo>
                      <a:cubicBezTo>
                        <a:pt x="1737586" y="1258238"/>
                        <a:pt x="1743027" y="1258976"/>
                        <a:pt x="1747020" y="1256758"/>
                      </a:cubicBezTo>
                      <a:cubicBezTo>
                        <a:pt x="1756126" y="1251699"/>
                        <a:pt x="1764355" y="1245202"/>
                        <a:pt x="1773022" y="1239424"/>
                      </a:cubicBezTo>
                      <a:lnTo>
                        <a:pt x="1773022" y="1239424"/>
                      </a:lnTo>
                      <a:cubicBezTo>
                        <a:pt x="1789252" y="1223193"/>
                        <a:pt x="1780208" y="1228361"/>
                        <a:pt x="1799023" y="1222089"/>
                      </a:cubicBezTo>
                      <a:cubicBezTo>
                        <a:pt x="1807085" y="1214028"/>
                        <a:pt x="1809759" y="1210222"/>
                        <a:pt x="1820692" y="1204755"/>
                      </a:cubicBezTo>
                      <a:cubicBezTo>
                        <a:pt x="1824778" y="1202712"/>
                        <a:pt x="1829359" y="1201866"/>
                        <a:pt x="1833693" y="1200421"/>
                      </a:cubicBezTo>
                      <a:cubicBezTo>
                        <a:pt x="1850139" y="1175751"/>
                        <a:pt x="1832819" y="1195968"/>
                        <a:pt x="1855361" y="1183086"/>
                      </a:cubicBezTo>
                      <a:cubicBezTo>
                        <a:pt x="1869210" y="1175172"/>
                        <a:pt x="1883730" y="1157740"/>
                        <a:pt x="1898697" y="1152751"/>
                      </a:cubicBezTo>
                      <a:lnTo>
                        <a:pt x="1911698" y="1148417"/>
                      </a:lnTo>
                      <a:cubicBezTo>
                        <a:pt x="1932636" y="1127481"/>
                        <a:pt x="1906020" y="1152961"/>
                        <a:pt x="1933367" y="1131083"/>
                      </a:cubicBezTo>
                      <a:cubicBezTo>
                        <a:pt x="1936558" y="1128531"/>
                        <a:pt x="1938530" y="1124517"/>
                        <a:pt x="1942034" y="1122415"/>
                      </a:cubicBezTo>
                      <a:cubicBezTo>
                        <a:pt x="1945951" y="1120065"/>
                        <a:pt x="1950701" y="1119526"/>
                        <a:pt x="1955035" y="1118082"/>
                      </a:cubicBezTo>
                      <a:cubicBezTo>
                        <a:pt x="1965303" y="1107813"/>
                        <a:pt x="1974999" y="1096982"/>
                        <a:pt x="1989704" y="1092080"/>
                      </a:cubicBezTo>
                      <a:lnTo>
                        <a:pt x="2002705" y="1087746"/>
                      </a:lnTo>
                      <a:cubicBezTo>
                        <a:pt x="2014524" y="1075927"/>
                        <a:pt x="2018215" y="1071010"/>
                        <a:pt x="2033041" y="1061744"/>
                      </a:cubicBezTo>
                      <a:cubicBezTo>
                        <a:pt x="2038519" y="1058320"/>
                        <a:pt x="2044597" y="1055966"/>
                        <a:pt x="2050375" y="1053077"/>
                      </a:cubicBezTo>
                      <a:cubicBezTo>
                        <a:pt x="2053264" y="1048743"/>
                        <a:pt x="2055652" y="1044030"/>
                        <a:pt x="2059042" y="1040076"/>
                      </a:cubicBezTo>
                      <a:cubicBezTo>
                        <a:pt x="2064360" y="1033871"/>
                        <a:pt x="2071844" y="1029540"/>
                        <a:pt x="2076377" y="1022741"/>
                      </a:cubicBezTo>
                      <a:cubicBezTo>
                        <a:pt x="2079266" y="1018407"/>
                        <a:pt x="2081790" y="1013807"/>
                        <a:pt x="2085044" y="1009740"/>
                      </a:cubicBezTo>
                      <a:cubicBezTo>
                        <a:pt x="2092100" y="1000920"/>
                        <a:pt x="2097062" y="998840"/>
                        <a:pt x="2106713" y="992406"/>
                      </a:cubicBezTo>
                      <a:cubicBezTo>
                        <a:pt x="2109602" y="988072"/>
                        <a:pt x="2111697" y="983088"/>
                        <a:pt x="2115380" y="979405"/>
                      </a:cubicBezTo>
                      <a:cubicBezTo>
                        <a:pt x="2140419" y="954366"/>
                        <a:pt x="2116534" y="989686"/>
                        <a:pt x="2141382" y="957737"/>
                      </a:cubicBezTo>
                      <a:cubicBezTo>
                        <a:pt x="2147777" y="949514"/>
                        <a:pt x="2155422" y="941617"/>
                        <a:pt x="2158716" y="931735"/>
                      </a:cubicBezTo>
                      <a:cubicBezTo>
                        <a:pt x="2160161" y="927401"/>
                        <a:pt x="2160784" y="922700"/>
                        <a:pt x="2163050" y="918734"/>
                      </a:cubicBezTo>
                      <a:cubicBezTo>
                        <a:pt x="2166634" y="912463"/>
                        <a:pt x="2171717" y="907177"/>
                        <a:pt x="2176051" y="901399"/>
                      </a:cubicBezTo>
                      <a:cubicBezTo>
                        <a:pt x="2177496" y="897065"/>
                        <a:pt x="2178342" y="892484"/>
                        <a:pt x="2180385" y="888398"/>
                      </a:cubicBezTo>
                      <a:cubicBezTo>
                        <a:pt x="2196210" y="856747"/>
                        <a:pt x="2186743" y="899651"/>
                        <a:pt x="2206386" y="840728"/>
                      </a:cubicBezTo>
                      <a:cubicBezTo>
                        <a:pt x="2209275" y="832061"/>
                        <a:pt x="2211343" y="823075"/>
                        <a:pt x="2215054" y="814726"/>
                      </a:cubicBezTo>
                      <a:cubicBezTo>
                        <a:pt x="2217169" y="809967"/>
                        <a:pt x="2221606" y="806484"/>
                        <a:pt x="2223721" y="801725"/>
                      </a:cubicBezTo>
                      <a:cubicBezTo>
                        <a:pt x="2227431" y="793376"/>
                        <a:pt x="2228302" y="783894"/>
                        <a:pt x="2232388" y="775723"/>
                      </a:cubicBezTo>
                      <a:lnTo>
                        <a:pt x="2241056" y="758389"/>
                      </a:lnTo>
                      <a:cubicBezTo>
                        <a:pt x="2241682" y="755260"/>
                        <a:pt x="2245914" y="729433"/>
                        <a:pt x="2249723" y="723720"/>
                      </a:cubicBezTo>
                      <a:cubicBezTo>
                        <a:pt x="2253123" y="718621"/>
                        <a:pt x="2258390" y="715053"/>
                        <a:pt x="2262724" y="710719"/>
                      </a:cubicBezTo>
                      <a:cubicBezTo>
                        <a:pt x="2265613" y="702052"/>
                        <a:pt x="2267998" y="693200"/>
                        <a:pt x="2271391" y="684717"/>
                      </a:cubicBezTo>
                      <a:cubicBezTo>
                        <a:pt x="2292804" y="631184"/>
                        <a:pt x="2270449" y="696217"/>
                        <a:pt x="2284392" y="654381"/>
                      </a:cubicBezTo>
                      <a:cubicBezTo>
                        <a:pt x="2282089" y="624437"/>
                        <a:pt x="2281282" y="584380"/>
                        <a:pt x="2271391" y="554707"/>
                      </a:cubicBezTo>
                      <a:lnTo>
                        <a:pt x="2262724" y="528705"/>
                      </a:lnTo>
                      <a:lnTo>
                        <a:pt x="2258390" y="515704"/>
                      </a:lnTo>
                      <a:cubicBezTo>
                        <a:pt x="2249148" y="432512"/>
                        <a:pt x="2258832" y="526209"/>
                        <a:pt x="2249723" y="398696"/>
                      </a:cubicBezTo>
                      <a:cubicBezTo>
                        <a:pt x="2249630" y="397397"/>
                        <a:pt x="2246927" y="349766"/>
                        <a:pt x="2241056" y="338025"/>
                      </a:cubicBezTo>
                      <a:cubicBezTo>
                        <a:pt x="2239229" y="334370"/>
                        <a:pt x="2234941" y="332548"/>
                        <a:pt x="2232388" y="329357"/>
                      </a:cubicBezTo>
                      <a:cubicBezTo>
                        <a:pt x="2229134" y="325290"/>
                        <a:pt x="2226050" y="321015"/>
                        <a:pt x="2223721" y="316357"/>
                      </a:cubicBezTo>
                      <a:cubicBezTo>
                        <a:pt x="2208444" y="285802"/>
                        <a:pt x="2223230" y="302863"/>
                        <a:pt x="2206386" y="286021"/>
                      </a:cubicBezTo>
                      <a:cubicBezTo>
                        <a:pt x="2202556" y="276445"/>
                        <a:pt x="2190377" y="241682"/>
                        <a:pt x="2180385" y="238351"/>
                      </a:cubicBezTo>
                      <a:lnTo>
                        <a:pt x="2167384" y="234017"/>
                      </a:lnTo>
                      <a:cubicBezTo>
                        <a:pt x="2164495" y="231128"/>
                        <a:pt x="2162220" y="227452"/>
                        <a:pt x="2158716" y="225350"/>
                      </a:cubicBezTo>
                      <a:cubicBezTo>
                        <a:pt x="2130799" y="208601"/>
                        <a:pt x="2160889" y="235827"/>
                        <a:pt x="2132714" y="212349"/>
                      </a:cubicBezTo>
                      <a:cubicBezTo>
                        <a:pt x="2128006" y="208426"/>
                        <a:pt x="2123636" y="204056"/>
                        <a:pt x="2119713" y="199348"/>
                      </a:cubicBezTo>
                      <a:cubicBezTo>
                        <a:pt x="2116379" y="195347"/>
                        <a:pt x="2115113" y="189601"/>
                        <a:pt x="2111046" y="186347"/>
                      </a:cubicBezTo>
                      <a:cubicBezTo>
                        <a:pt x="2107479" y="183493"/>
                        <a:pt x="2102131" y="184056"/>
                        <a:pt x="2098045" y="182013"/>
                      </a:cubicBezTo>
                      <a:cubicBezTo>
                        <a:pt x="2093387" y="179684"/>
                        <a:pt x="2089378" y="176235"/>
                        <a:pt x="2085044" y="173346"/>
                      </a:cubicBezTo>
                      <a:cubicBezTo>
                        <a:pt x="2083600" y="169012"/>
                        <a:pt x="2083061" y="164262"/>
                        <a:pt x="2080711" y="160345"/>
                      </a:cubicBezTo>
                      <a:cubicBezTo>
                        <a:pt x="2077437" y="154888"/>
                        <a:pt x="2063872" y="145158"/>
                        <a:pt x="2059042" y="143011"/>
                      </a:cubicBezTo>
                      <a:cubicBezTo>
                        <a:pt x="2050694" y="139300"/>
                        <a:pt x="2040643" y="139411"/>
                        <a:pt x="2033041" y="134343"/>
                      </a:cubicBezTo>
                      <a:cubicBezTo>
                        <a:pt x="2028707" y="131454"/>
                        <a:pt x="2024935" y="127456"/>
                        <a:pt x="2020040" y="125676"/>
                      </a:cubicBezTo>
                      <a:cubicBezTo>
                        <a:pt x="2008845" y="121605"/>
                        <a:pt x="1996671" y="120776"/>
                        <a:pt x="1985370" y="117009"/>
                      </a:cubicBezTo>
                      <a:cubicBezTo>
                        <a:pt x="1955657" y="107104"/>
                        <a:pt x="1992529" y="118798"/>
                        <a:pt x="1950701" y="108341"/>
                      </a:cubicBezTo>
                      <a:cubicBezTo>
                        <a:pt x="1883623" y="91571"/>
                        <a:pt x="1957404" y="109132"/>
                        <a:pt x="1890030" y="86673"/>
                      </a:cubicBezTo>
                      <a:cubicBezTo>
                        <a:pt x="1883042" y="84344"/>
                        <a:pt x="1875417" y="84456"/>
                        <a:pt x="1868362" y="82339"/>
                      </a:cubicBezTo>
                      <a:cubicBezTo>
                        <a:pt x="1860911" y="80104"/>
                        <a:pt x="1853978" y="76403"/>
                        <a:pt x="1846694" y="73672"/>
                      </a:cubicBezTo>
                      <a:cubicBezTo>
                        <a:pt x="1834265" y="69012"/>
                        <a:pt x="1830010" y="68418"/>
                        <a:pt x="1816358" y="65005"/>
                      </a:cubicBezTo>
                      <a:cubicBezTo>
                        <a:pt x="1809135" y="60671"/>
                        <a:pt x="1802387" y="55425"/>
                        <a:pt x="1794690" y="52004"/>
                      </a:cubicBezTo>
                      <a:cubicBezTo>
                        <a:pt x="1789247" y="49585"/>
                        <a:pt x="1783082" y="49306"/>
                        <a:pt x="1777355" y="47670"/>
                      </a:cubicBezTo>
                      <a:cubicBezTo>
                        <a:pt x="1772963" y="46415"/>
                        <a:pt x="1768746" y="44592"/>
                        <a:pt x="1764354" y="43337"/>
                      </a:cubicBezTo>
                      <a:cubicBezTo>
                        <a:pt x="1726290" y="32462"/>
                        <a:pt x="1765171" y="45054"/>
                        <a:pt x="1734019" y="34669"/>
                      </a:cubicBezTo>
                      <a:cubicBezTo>
                        <a:pt x="1731130" y="31780"/>
                        <a:pt x="1729107" y="27611"/>
                        <a:pt x="1725351" y="26002"/>
                      </a:cubicBezTo>
                      <a:cubicBezTo>
                        <a:pt x="1717529" y="22650"/>
                        <a:pt x="1671043" y="17418"/>
                        <a:pt x="1669014" y="17335"/>
                      </a:cubicBezTo>
                      <a:cubicBezTo>
                        <a:pt x="1609819" y="14919"/>
                        <a:pt x="1550561" y="14446"/>
                        <a:pt x="1491334" y="13001"/>
                      </a:cubicBezTo>
                      <a:cubicBezTo>
                        <a:pt x="1483274" y="10314"/>
                        <a:pt x="1468956" y="5172"/>
                        <a:pt x="1460999" y="4334"/>
                      </a:cubicBezTo>
                      <a:cubicBezTo>
                        <a:pt x="1439402" y="2061"/>
                        <a:pt x="1417662" y="1445"/>
                        <a:pt x="1395994" y="0"/>
                      </a:cubicBezTo>
                      <a:cubicBezTo>
                        <a:pt x="1378659" y="1445"/>
                        <a:pt x="1361250" y="2177"/>
                        <a:pt x="1343990" y="4334"/>
                      </a:cubicBezTo>
                      <a:cubicBezTo>
                        <a:pt x="1330657" y="6001"/>
                        <a:pt x="1325838" y="9678"/>
                        <a:pt x="1313655" y="13001"/>
                      </a:cubicBezTo>
                      <a:cubicBezTo>
                        <a:pt x="1302163" y="16135"/>
                        <a:pt x="1290287" y="17901"/>
                        <a:pt x="1278986" y="21668"/>
                      </a:cubicBezTo>
                      <a:cubicBezTo>
                        <a:pt x="1270319" y="24557"/>
                        <a:pt x="1261848" y="28120"/>
                        <a:pt x="1252984" y="30336"/>
                      </a:cubicBezTo>
                      <a:cubicBezTo>
                        <a:pt x="1247206" y="31780"/>
                        <a:pt x="1241354" y="32958"/>
                        <a:pt x="1235649" y="34669"/>
                      </a:cubicBezTo>
                      <a:cubicBezTo>
                        <a:pt x="1222523" y="38607"/>
                        <a:pt x="1209647" y="43336"/>
                        <a:pt x="1196646" y="47670"/>
                      </a:cubicBezTo>
                      <a:cubicBezTo>
                        <a:pt x="1192312" y="49115"/>
                        <a:pt x="1188210" y="51847"/>
                        <a:pt x="1183645" y="52004"/>
                      </a:cubicBezTo>
                      <a:lnTo>
                        <a:pt x="1057969" y="56338"/>
                      </a:lnTo>
                      <a:cubicBezTo>
                        <a:pt x="1000646" y="65891"/>
                        <a:pt x="1068046" y="55445"/>
                        <a:pt x="975630" y="65005"/>
                      </a:cubicBezTo>
                      <a:cubicBezTo>
                        <a:pt x="952461" y="67402"/>
                        <a:pt x="906292" y="73672"/>
                        <a:pt x="906292" y="73672"/>
                      </a:cubicBezTo>
                      <a:cubicBezTo>
                        <a:pt x="898713" y="75567"/>
                        <a:pt x="873896" y="82064"/>
                        <a:pt x="867289" y="82339"/>
                      </a:cubicBezTo>
                      <a:cubicBezTo>
                        <a:pt x="839866" y="83481"/>
                        <a:pt x="780616" y="82339"/>
                        <a:pt x="763281" y="8233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1" name="TextBox 30">
                <a:extLst>
                  <a:ext uri="{FF2B5EF4-FFF2-40B4-BE49-F238E27FC236}">
                    <a16:creationId xmlns:a16="http://schemas.microsoft.com/office/drawing/2014/main" id="{35559C39-1B7A-412A-8C31-AA332B3765A5}"/>
                  </a:ext>
                </a:extLst>
              </p:cNvPr>
              <p:cNvSpPr txBox="1"/>
              <p:nvPr/>
            </p:nvSpPr>
            <p:spPr>
              <a:xfrm>
                <a:off x="2162910" y="2542912"/>
                <a:ext cx="1568881" cy="646331"/>
              </a:xfrm>
              <a:prstGeom prst="rect">
                <a:avLst/>
              </a:prstGeom>
              <a:noFill/>
            </p:spPr>
            <p:txBody>
              <a:bodyPr wrap="square" rtlCol="0">
                <a:spAutoFit/>
              </a:bodyPr>
              <a:lstStyle/>
              <a:p>
                <a:pPr algn="ctr"/>
                <a:r>
                  <a:rPr lang="en-GB" dirty="0"/>
                  <a:t>Why do we have friends?</a:t>
                </a:r>
              </a:p>
            </p:txBody>
          </p:sp>
        </p:grpSp>
        <p:pic>
          <p:nvPicPr>
            <p:cNvPr id="29" name="Picture 28">
              <a:extLst>
                <a:ext uri="{FF2B5EF4-FFF2-40B4-BE49-F238E27FC236}">
                  <a16:creationId xmlns:a16="http://schemas.microsoft.com/office/drawing/2014/main" id="{A7E0F52C-1CF8-41FD-BE6D-10BDEA7770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8064" y="2140454"/>
              <a:ext cx="2485610" cy="1655363"/>
            </a:xfrm>
            <a:prstGeom prst="rect">
              <a:avLst/>
            </a:prstGeom>
          </p:spPr>
        </p:pic>
      </p:grpSp>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099" y="1278205"/>
            <a:ext cx="3823625" cy="5133976"/>
          </a:xfrm>
          <a:prstGeom prst="rect">
            <a:avLst/>
          </a:prstGeom>
        </p:spPr>
      </p:pic>
      <p:pic>
        <p:nvPicPr>
          <p:cNvPr id="35" name="Picture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14386" y="1525447"/>
            <a:ext cx="3823728" cy="4886734"/>
          </a:xfrm>
          <a:prstGeom prst="rect">
            <a:avLst/>
          </a:prstGeom>
        </p:spPr>
      </p:pic>
      <p:sp>
        <p:nvSpPr>
          <p:cNvPr id="36" name="Rectangular Callout 35"/>
          <p:cNvSpPr/>
          <p:nvPr/>
        </p:nvSpPr>
        <p:spPr>
          <a:xfrm>
            <a:off x="3244937" y="1392973"/>
            <a:ext cx="2087114" cy="1014455"/>
          </a:xfrm>
          <a:prstGeom prst="wedgeRectCallout">
            <a:avLst>
              <a:gd name="adj1" fmla="val -68165"/>
              <a:gd name="adj2" fmla="val 43002"/>
            </a:avLst>
          </a:prstGeom>
          <a:solidFill>
            <a:srgbClr val="FDFDFD"/>
          </a:solidFill>
          <a:ln w="3810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rgbClr val="1C1C1C"/>
                </a:solidFill>
                <a:ea typeface="Calibri" panose="020F0502020204030204" pitchFamily="34" charset="0"/>
                <a:cs typeface="BPreplay"/>
              </a:rPr>
              <a:t>Why is friendship important?</a:t>
            </a:r>
          </a:p>
        </p:txBody>
      </p:sp>
      <p:sp>
        <p:nvSpPr>
          <p:cNvPr id="37" name="Rectangular Callout 36"/>
          <p:cNvSpPr/>
          <p:nvPr/>
        </p:nvSpPr>
        <p:spPr>
          <a:xfrm>
            <a:off x="3456503" y="2814813"/>
            <a:ext cx="2215990" cy="1003766"/>
          </a:xfrm>
          <a:prstGeom prst="wedgeRectCallout">
            <a:avLst>
              <a:gd name="adj1" fmla="val 68566"/>
              <a:gd name="adj2" fmla="val 1443"/>
            </a:avLst>
          </a:prstGeom>
          <a:solidFill>
            <a:srgbClr val="FDFDFD"/>
          </a:solidFill>
          <a:ln w="3810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rgbClr val="1C1C1C"/>
                </a:solidFill>
                <a:ea typeface="Calibri" panose="020F0502020204030204" pitchFamily="34" charset="0"/>
                <a:cs typeface="BPreplay"/>
              </a:rPr>
              <a:t>What makes a great friendship?</a:t>
            </a:r>
          </a:p>
        </p:txBody>
      </p:sp>
    </p:spTree>
    <p:extLst>
      <p:ext uri="{BB962C8B-B14F-4D97-AF65-F5344CB8AC3E}">
        <p14:creationId xmlns:p14="http://schemas.microsoft.com/office/powerpoint/2010/main" val="529068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1000"/>
                                        <p:tgtEl>
                                          <p:spTgt spid="36"/>
                                        </p:tgtEl>
                                      </p:cBhvr>
                                    </p:animEffect>
                                    <p:anim calcmode="lin" valueType="num">
                                      <p:cBhvr>
                                        <p:cTn id="18" dur="1000" fill="hold"/>
                                        <p:tgtEl>
                                          <p:spTgt spid="36"/>
                                        </p:tgtEl>
                                        <p:attrNameLst>
                                          <p:attrName>ppt_x</p:attrName>
                                        </p:attrNameLst>
                                      </p:cBhvr>
                                      <p:tavLst>
                                        <p:tav tm="0">
                                          <p:val>
                                            <p:strVal val="#ppt_x"/>
                                          </p:val>
                                        </p:tav>
                                        <p:tav tm="100000">
                                          <p:val>
                                            <p:strVal val="#ppt_x"/>
                                          </p:val>
                                        </p:tav>
                                      </p:tavLst>
                                    </p:anim>
                                    <p:anim calcmode="lin" valueType="num">
                                      <p:cBhvr>
                                        <p:cTn id="19" dur="1000" fill="hold"/>
                                        <p:tgtEl>
                                          <p:spTgt spid="3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1000"/>
                                        <p:tgtEl>
                                          <p:spTgt spid="37"/>
                                        </p:tgtEl>
                                      </p:cBhvr>
                                    </p:animEffect>
                                    <p:anim calcmode="lin" valueType="num">
                                      <p:cBhvr>
                                        <p:cTn id="23" dur="1000" fill="hold"/>
                                        <p:tgtEl>
                                          <p:spTgt spid="37"/>
                                        </p:tgtEl>
                                        <p:attrNameLst>
                                          <p:attrName>ppt_x</p:attrName>
                                        </p:attrNameLst>
                                      </p:cBhvr>
                                      <p:tavLst>
                                        <p:tav tm="0">
                                          <p:val>
                                            <p:strVal val="#ppt_x"/>
                                          </p:val>
                                        </p:tav>
                                        <p:tav tm="100000">
                                          <p:val>
                                            <p:strVal val="#ppt_x"/>
                                          </p:val>
                                        </p:tav>
                                      </p:tavLst>
                                    </p:anim>
                                    <p:anim calcmode="lin" valueType="num">
                                      <p:cBhvr>
                                        <p:cTn id="24"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can explain how to make and keep fabulous friends.</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explain why we need new friends. </a:t>
            </a:r>
          </a:p>
          <a:p>
            <a:r>
              <a:rPr lang="en-GB" dirty="0">
                <a:latin typeface="Twinkl" pitchFamily="50" charset="0"/>
              </a:rPr>
              <a:t>I can suggest different ways we can make new friends.</a:t>
            </a:r>
          </a:p>
          <a:p>
            <a:r>
              <a:rPr lang="en-GB" dirty="0">
                <a:latin typeface="Twinkl" pitchFamily="50" charset="0"/>
              </a:rPr>
              <a:t>I </a:t>
            </a:r>
            <a:r>
              <a:rPr lang="en-GB">
                <a:latin typeface="Twinkl" pitchFamily="50" charset="0"/>
              </a:rPr>
              <a:t>can describe </a:t>
            </a:r>
            <a:r>
              <a:rPr lang="en-GB" dirty="0">
                <a:latin typeface="Twinkl" pitchFamily="50" charset="0"/>
              </a:rPr>
              <a:t>ways to treat my friends to ensure we stay friends.</a:t>
            </a:r>
          </a:p>
        </p:txBody>
      </p:sp>
    </p:spTree>
    <p:extLst>
      <p:ext uri="{BB962C8B-B14F-4D97-AF65-F5344CB8AC3E}">
        <p14:creationId xmlns:p14="http://schemas.microsoft.com/office/powerpoint/2010/main" val="30942095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91906BCC-D3E6-4E1E-9D3B-0D795D1CF8BA}" vid="{73F68995-5F23-4703-B337-9914CB83CA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242</TotalTime>
  <Words>1063</Words>
  <Application>Microsoft Office PowerPoint</Application>
  <PresentationFormat>On-screen Show (4:3)</PresentationFormat>
  <Paragraphs>98</Paragraphs>
  <Slides>24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Roboto</vt:lpstr>
      <vt:lpstr>Arial</vt:lpstr>
      <vt:lpstr>Twinkl</vt:lpstr>
      <vt:lpstr>Calibri</vt:lpstr>
      <vt:lpstr>Wingdings</vt:lpstr>
      <vt:lpstr>Sassoon Infant Rg</vt:lpstr>
      <vt:lpstr>BPreplay</vt:lpstr>
      <vt:lpstr>Twinkl SemiBold</vt:lpstr>
      <vt:lpstr>Office Theme</vt:lpstr>
      <vt:lpstr>PowerPoint Presentation</vt:lpstr>
      <vt:lpstr>PowerPoint Presentation</vt:lpstr>
      <vt:lpstr>PowerPoint Presentation</vt:lpstr>
      <vt:lpstr>The Big Questions</vt:lpstr>
      <vt:lpstr>PowerPoint Presentation</vt:lpstr>
      <vt:lpstr>Reconnecting</vt:lpstr>
      <vt:lpstr>Friends</vt:lpstr>
      <vt:lpstr>Friends</vt:lpstr>
      <vt:lpstr>Exploring</vt:lpstr>
      <vt:lpstr>My Interests</vt:lpstr>
      <vt:lpstr>My Interests</vt:lpstr>
      <vt:lpstr>Friendships</vt:lpstr>
      <vt:lpstr>Friendships</vt:lpstr>
      <vt:lpstr>Anonymous Friends</vt:lpstr>
      <vt:lpstr>Anonymous Friends</vt:lpstr>
      <vt:lpstr>Consolidating</vt:lpstr>
      <vt:lpstr>Old Friends</vt:lpstr>
      <vt:lpstr>Old Friends</vt:lpstr>
      <vt:lpstr>Reflecting</vt:lpstr>
      <vt:lpstr>Kindness</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Tatum Celliers</cp:lastModifiedBy>
  <cp:revision>29</cp:revision>
  <dcterms:created xsi:type="dcterms:W3CDTF">2020-09-22T07:56:58Z</dcterms:created>
  <dcterms:modified xsi:type="dcterms:W3CDTF">2022-02-20T23:46:11Z</dcterms:modified>
</cp:coreProperties>
</file>