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7" r:id="rId2"/>
    <p:sldId id="260" r:id="rId3"/>
    <p:sldId id="261" r:id="rId4"/>
    <p:sldId id="258" r:id="rId5"/>
    <p:sldId id="259" r:id="rId6"/>
    <p:sldId id="262" r:id="rId7"/>
    <p:sldId id="263" r:id="rId8"/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65"/>
    <p:restoredTop sz="94648"/>
  </p:normalViewPr>
  <p:slideViewPr>
    <p:cSldViewPr snapToGrid="0" snapToObjects="1">
      <p:cViewPr varScale="1">
        <p:scale>
          <a:sx n="65" d="100"/>
          <a:sy n="65" d="100"/>
        </p:scale>
        <p:origin x="78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95694-88E0-4CD5-9AA8-05B909324453}" type="datetimeFigureOut">
              <a:rPr lang="en-GB" smtClean="0"/>
              <a:t>22/03/2021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ABA96B-9FF4-468D-B323-37E55145F5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23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 aware of any child or relative or a child in the class who may have a long-term health condition and for whom</a:t>
            </a:r>
          </a:p>
          <a:p>
            <a:r>
              <a:rPr lang="en-GB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medication may not be so straightforward.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BA96B-9FF4-468D-B323-37E55145F5F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394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3/22/2021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63782" y="1369535"/>
            <a:ext cx="100953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solidFill>
                  <a:srgbClr val="8F5991"/>
                </a:solidFill>
                <a:latin typeface="ArialMT"/>
              </a:rPr>
              <a:t>LO:  I understand </a:t>
            </a:r>
            <a:r>
              <a:rPr lang="en-GB" sz="3200" dirty="0">
                <a:solidFill>
                  <a:srgbClr val="8F5991"/>
                </a:solidFill>
                <a:latin typeface="ArialMT"/>
              </a:rPr>
              <a:t>that medicines can help me </a:t>
            </a:r>
            <a:r>
              <a:rPr lang="en-GB" sz="3200" dirty="0" smtClean="0">
                <a:solidFill>
                  <a:srgbClr val="8F5991"/>
                </a:solidFill>
                <a:latin typeface="ArialMT"/>
              </a:rPr>
              <a:t>if I </a:t>
            </a:r>
            <a:r>
              <a:rPr lang="en-GB" sz="3200" dirty="0">
                <a:solidFill>
                  <a:srgbClr val="8F5991"/>
                </a:solidFill>
                <a:latin typeface="ArialMT"/>
              </a:rPr>
              <a:t>feel poorly and I know how to use </a:t>
            </a:r>
            <a:r>
              <a:rPr lang="en-GB" sz="3200" dirty="0" smtClean="0">
                <a:solidFill>
                  <a:srgbClr val="8F5991"/>
                </a:solidFill>
                <a:latin typeface="ArialMT"/>
              </a:rPr>
              <a:t>them safely.</a:t>
            </a:r>
            <a:endParaRPr lang="en-GB" sz="3200" dirty="0">
              <a:solidFill>
                <a:srgbClr val="8F5991"/>
              </a:solidFill>
              <a:latin typeface="ArialMT"/>
            </a:endParaRPr>
          </a:p>
          <a:p>
            <a:r>
              <a:rPr lang="en-GB" sz="3200" dirty="0" smtClean="0">
                <a:solidFill>
                  <a:srgbClr val="92A55B"/>
                </a:solidFill>
                <a:latin typeface="ArialMT"/>
              </a:rPr>
              <a:t>I know </a:t>
            </a:r>
            <a:r>
              <a:rPr lang="en-GB" sz="3200" dirty="0">
                <a:solidFill>
                  <a:srgbClr val="92A55B"/>
                </a:solidFill>
                <a:latin typeface="ArialMT"/>
              </a:rPr>
              <a:t>some ways to help myself when I </a:t>
            </a:r>
            <a:r>
              <a:rPr lang="en-GB" sz="3200" dirty="0" smtClean="0">
                <a:solidFill>
                  <a:srgbClr val="92A55B"/>
                </a:solidFill>
                <a:latin typeface="ArialMT"/>
              </a:rPr>
              <a:t>feel poorly</a:t>
            </a:r>
          </a:p>
          <a:p>
            <a:endParaRPr lang="en-GB" sz="3200" dirty="0">
              <a:solidFill>
                <a:srgbClr val="92A55B"/>
              </a:solidFill>
              <a:latin typeface="ArialMT"/>
            </a:endParaRPr>
          </a:p>
          <a:p>
            <a:r>
              <a:rPr lang="en-GB" sz="3200" dirty="0" smtClean="0">
                <a:solidFill>
                  <a:srgbClr val="92A55B"/>
                </a:solidFill>
                <a:latin typeface="ArialMT"/>
              </a:rPr>
              <a:t>C: Healthy Me piece 4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07371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8425" y="274638"/>
            <a:ext cx="12093575" cy="1143000"/>
          </a:xfrm>
        </p:spPr>
        <p:txBody>
          <a:bodyPr/>
          <a:lstStyle/>
          <a:p>
            <a:r>
              <a:rPr lang="en-GB" altLang="en-US" smtClean="0">
                <a:ea typeface="ヒラギノ角ゴ Pro W3" charset="-128"/>
              </a:rPr>
              <a:t>Recap Binfield Golden rules and Extra golden rules</a:t>
            </a:r>
          </a:p>
        </p:txBody>
      </p:sp>
      <p:pic>
        <p:nvPicPr>
          <p:cNvPr id="307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73213" y="1103313"/>
            <a:ext cx="8780462" cy="5613400"/>
          </a:xfrm>
        </p:spPr>
      </p:pic>
    </p:spTree>
    <p:extLst>
      <p:ext uri="{BB962C8B-B14F-4D97-AF65-F5344CB8AC3E}">
        <p14:creationId xmlns:p14="http://schemas.microsoft.com/office/powerpoint/2010/main" val="1486915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altLang="en-US" smtClean="0">
              <a:ea typeface="ヒラギノ角ゴ Pro W3" charset="-128"/>
            </a:endParaRPr>
          </a:p>
        </p:txBody>
      </p:sp>
      <p:pic>
        <p:nvPicPr>
          <p:cNvPr id="40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2913" y="361950"/>
            <a:ext cx="9210675" cy="6200775"/>
          </a:xfrm>
        </p:spPr>
      </p:pic>
    </p:spTree>
    <p:extLst>
      <p:ext uri="{BB962C8B-B14F-4D97-AF65-F5344CB8AC3E}">
        <p14:creationId xmlns:p14="http://schemas.microsoft.com/office/powerpoint/2010/main" val="1000410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Calm me.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8390" y="106691"/>
            <a:ext cx="5792155" cy="6724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640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Open my </a:t>
            </a:r>
            <a:r>
              <a:rPr lang="en-GB" b="1" dirty="0" smtClean="0"/>
              <a:t>mind: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Split </a:t>
            </a:r>
            <a:r>
              <a:rPr lang="en-GB" dirty="0"/>
              <a:t>the children into groups of 3 or 4. Ask the children to </a:t>
            </a:r>
            <a:r>
              <a:rPr lang="en-GB" dirty="0" smtClean="0"/>
              <a:t>role-play what </a:t>
            </a:r>
            <a:r>
              <a:rPr lang="en-GB" dirty="0"/>
              <a:t>happens when they feel </a:t>
            </a:r>
            <a:r>
              <a:rPr lang="en-GB" dirty="0" smtClean="0"/>
              <a:t>poorly.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</a:t>
            </a:r>
            <a:r>
              <a:rPr lang="en-GB" dirty="0"/>
              <a:t>do they look like? Who </a:t>
            </a:r>
            <a:r>
              <a:rPr lang="en-GB" dirty="0" smtClean="0"/>
              <a:t>else is </a:t>
            </a:r>
            <a:r>
              <a:rPr lang="en-GB" dirty="0"/>
              <a:t>there? What do they do to help themselves feel better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r>
              <a:rPr lang="en-GB" dirty="0" smtClean="0"/>
              <a:t>Include how eating </a:t>
            </a:r>
            <a:r>
              <a:rPr lang="en-GB" dirty="0"/>
              <a:t>healthy food, drinking lots of fluids and taking some </a:t>
            </a:r>
            <a:r>
              <a:rPr lang="en-GB" dirty="0" smtClean="0"/>
              <a:t>medicines can </a:t>
            </a:r>
            <a:r>
              <a:rPr lang="en-GB" dirty="0"/>
              <a:t>help us feel better.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7739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Tell me/Show me: Medicine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4528" y="3113087"/>
            <a:ext cx="9443565" cy="33154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7382" y="1403926"/>
            <a:ext cx="110282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ArialMT"/>
              </a:rPr>
              <a:t>Why do medicines </a:t>
            </a:r>
            <a:r>
              <a:rPr lang="en-GB" sz="2400" dirty="0">
                <a:latin typeface="ArialMT"/>
              </a:rPr>
              <a:t>have </a:t>
            </a:r>
            <a:r>
              <a:rPr lang="en-GB" sz="2400" dirty="0" smtClean="0">
                <a:latin typeface="ArialMT"/>
              </a:rPr>
              <a:t>instructions? </a:t>
            </a:r>
          </a:p>
          <a:p>
            <a:r>
              <a:rPr lang="en-GB" sz="2400" dirty="0" smtClean="0">
                <a:latin typeface="ArialMT"/>
              </a:rPr>
              <a:t>What could be </a:t>
            </a:r>
            <a:r>
              <a:rPr lang="en-GB" sz="2400" dirty="0">
                <a:latin typeface="ArialMT"/>
              </a:rPr>
              <a:t>the dangers </a:t>
            </a:r>
            <a:r>
              <a:rPr lang="en-GB" sz="2400" dirty="0" smtClean="0">
                <a:latin typeface="ArialMT"/>
              </a:rPr>
              <a:t>of taking </a:t>
            </a:r>
            <a:r>
              <a:rPr lang="en-GB" sz="2400" dirty="0">
                <a:latin typeface="ArialMT"/>
              </a:rPr>
              <a:t>too much </a:t>
            </a:r>
            <a:r>
              <a:rPr lang="en-GB" sz="2400" dirty="0" smtClean="0">
                <a:latin typeface="ArialMT"/>
              </a:rPr>
              <a:t>medicine? </a:t>
            </a:r>
          </a:p>
          <a:p>
            <a:r>
              <a:rPr lang="en-GB" sz="2400" dirty="0" smtClean="0">
                <a:latin typeface="ArialMT"/>
              </a:rPr>
              <a:t>Who </a:t>
            </a:r>
            <a:r>
              <a:rPr lang="en-GB" sz="2400" dirty="0">
                <a:latin typeface="ArialMT"/>
              </a:rPr>
              <a:t>should give </a:t>
            </a:r>
            <a:r>
              <a:rPr lang="en-GB" sz="2400" dirty="0" smtClean="0">
                <a:latin typeface="ArialMT"/>
              </a:rPr>
              <a:t>medicine to you when you are poorly?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15880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Let me </a:t>
            </a:r>
            <a:r>
              <a:rPr lang="en-GB" b="1" dirty="0" smtClean="0"/>
              <a:t>learn: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03928"/>
            <a:ext cx="10515600" cy="49506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We are </a:t>
            </a:r>
            <a:r>
              <a:rPr lang="en-GB" dirty="0"/>
              <a:t>going to </a:t>
            </a:r>
            <a:r>
              <a:rPr lang="en-GB" dirty="0" smtClean="0"/>
              <a:t>play a </a:t>
            </a:r>
            <a:r>
              <a:rPr lang="en-GB" dirty="0"/>
              <a:t>game to decide whether things are healthy,</a:t>
            </a:r>
          </a:p>
          <a:p>
            <a:pPr marL="0" indent="0">
              <a:buNone/>
            </a:pPr>
            <a:r>
              <a:rPr lang="en-GB" dirty="0"/>
              <a:t>unhealthy or OK sometimes.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Working </a:t>
            </a:r>
            <a:r>
              <a:rPr lang="en-GB" dirty="0"/>
              <a:t>in </a:t>
            </a:r>
            <a:r>
              <a:rPr lang="en-GB" dirty="0" smtClean="0"/>
              <a:t>pairs, look </a:t>
            </a:r>
            <a:r>
              <a:rPr lang="en-GB" dirty="0"/>
              <a:t>at the picture cards of things we put into our bodies and </a:t>
            </a:r>
            <a:r>
              <a:rPr lang="en-GB" dirty="0" smtClean="0"/>
              <a:t>decide whether </a:t>
            </a:r>
            <a:r>
              <a:rPr lang="en-GB" dirty="0"/>
              <a:t>they go into the ‘always </a:t>
            </a:r>
            <a:r>
              <a:rPr lang="en-GB" dirty="0" smtClean="0"/>
              <a:t>healthy/</a:t>
            </a:r>
            <a:r>
              <a:rPr lang="en-GB" dirty="0"/>
              <a:t>safe’ pile, the ‘never </a:t>
            </a:r>
            <a:r>
              <a:rPr lang="en-GB" dirty="0" smtClean="0"/>
              <a:t>healthy/safe</a:t>
            </a:r>
            <a:r>
              <a:rPr lang="en-GB" dirty="0"/>
              <a:t>’ pile or the ‘OK sometimes’ pile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Are there any we disagree on? Why might this be?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6335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182A86D-28C3-A245-8E7A-C495021D8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435" y="1308101"/>
            <a:ext cx="10603636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259</Words>
  <Application>Microsoft Office PowerPoint</Application>
  <PresentationFormat>Widescreen</PresentationFormat>
  <Paragraphs>25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ArialMT</vt:lpstr>
      <vt:lpstr>Calibri</vt:lpstr>
      <vt:lpstr>Calibri Light</vt:lpstr>
      <vt:lpstr>ヒラギノ角ゴ Pro W3</vt:lpstr>
      <vt:lpstr>Office Theme</vt:lpstr>
      <vt:lpstr>PowerPoint Presentation</vt:lpstr>
      <vt:lpstr>Recap Binfield Golden rules and Extra golden rules</vt:lpstr>
      <vt:lpstr>PowerPoint Presentation</vt:lpstr>
      <vt:lpstr>Calm me.</vt:lpstr>
      <vt:lpstr>Open my mind:</vt:lpstr>
      <vt:lpstr>Tell me/Show me: Medicine</vt:lpstr>
      <vt:lpstr>Let me learn: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Sophie Corah</cp:lastModifiedBy>
  <cp:revision>12</cp:revision>
  <cp:lastPrinted>2019-02-18T11:22:55Z</cp:lastPrinted>
  <dcterms:created xsi:type="dcterms:W3CDTF">2018-08-01T14:47:16Z</dcterms:created>
  <dcterms:modified xsi:type="dcterms:W3CDTF">2021-03-22T13:49:49Z</dcterms:modified>
</cp:coreProperties>
</file>