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67" r:id="rId4"/>
    <p:sldId id="271" r:id="rId5"/>
    <p:sldId id="26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16/09/2021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Thurs</a:t>
            </a:r>
            <a:r>
              <a:rPr lang="en-GB" sz="6000" u="sng" dirty="0" smtClean="0">
                <a:latin typeface="HfW cursive" panose="00000500000000000000" pitchFamily="2" charset="0"/>
              </a:rPr>
              <a:t>day 23</a:t>
            </a:r>
            <a:r>
              <a:rPr lang="en-GB" sz="6000" u="sng" baseline="30000" dirty="0" smtClean="0">
                <a:latin typeface="HfW cursive" panose="00000500000000000000" pitchFamily="2" charset="0"/>
              </a:rPr>
              <a:t>rd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infer a character’s feelings.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320" y="4271554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</a:t>
            </a:r>
            <a:r>
              <a:rPr lang="en-GB" sz="4800" dirty="0" smtClean="0">
                <a:solidFill>
                  <a:srgbClr val="00B050"/>
                </a:solidFill>
                <a:latin typeface="HfW cursive" panose="00000500000000000000" pitchFamily="2" charset="0"/>
              </a:rPr>
              <a:t>Inference Iggy </a:t>
            </a:r>
            <a:r>
              <a:rPr lang="en-GB" sz="4800" dirty="0" smtClean="0">
                <a:latin typeface="HfW cursive" panose="00000500000000000000" pitchFamily="2" charset="0"/>
              </a:rPr>
              <a:t>skills today to infer a character’s thoughts and emotions!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2171" y="461373"/>
            <a:ext cx="3994692" cy="489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" y="2155371"/>
            <a:ext cx="11155680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Thinking question:</a:t>
            </a: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How does it feel to be left out or abandoned?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1028" name="Picture 4" descr="🤔 - thinking face emoji - What does the thinking face emoji mean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276" y="2651759"/>
            <a:ext cx="3366180" cy="3366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5" y="5133703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read the rest of chapter 6.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I would like you to focus on how </a:t>
            </a:r>
            <a:r>
              <a:rPr lang="en-GB" sz="4800" dirty="0" err="1" smtClean="0">
                <a:latin typeface="HfW cursive" panose="00000500000000000000" pitchFamily="2" charset="0"/>
              </a:rPr>
              <a:t>Senny</a:t>
            </a:r>
            <a:r>
              <a:rPr lang="en-GB" sz="4800" dirty="0" smtClean="0">
                <a:latin typeface="HfW cursive" panose="00000500000000000000" pitchFamily="2" charset="0"/>
              </a:rPr>
              <a:t>, </a:t>
            </a:r>
            <a:r>
              <a:rPr lang="en-GB" sz="4800" dirty="0" err="1" smtClean="0">
                <a:latin typeface="HfW cursive" panose="00000500000000000000" pitchFamily="2" charset="0"/>
              </a:rPr>
              <a:t>Serraphina</a:t>
            </a:r>
            <a:r>
              <a:rPr lang="en-GB" sz="4800" dirty="0" smtClean="0">
                <a:latin typeface="HfW cursive" panose="00000500000000000000" pitchFamily="2" charset="0"/>
              </a:rPr>
              <a:t> and Carrie might be thinking and feeling. 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62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697" y="287382"/>
            <a:ext cx="11155680" cy="164592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Hot-Seating!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Hot Clipart Chair Graphic Library Stock - Hot Seat - Png Download (#362758)  - PinClipart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43" b="97670" l="1591" r="9659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44288" y="0"/>
            <a:ext cx="6080764" cy="682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474" y="1597842"/>
            <a:ext cx="3514920" cy="430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0128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3349</TotalTime>
  <Words>50</Words>
  <Application>Microsoft Office PowerPoint</Application>
  <PresentationFormat>Widescreen</PresentationFormat>
  <Paragraphs>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 Light</vt:lpstr>
      <vt:lpstr>HfW cursive</vt:lpstr>
      <vt:lpstr>Twinkl Cursive Looped</vt:lpstr>
      <vt:lpstr>Metropolitan</vt:lpstr>
      <vt:lpstr>Thursday 23rd September 2021</vt:lpstr>
      <vt:lpstr>We are going to use our Inference Iggy skills today to infer a character’s thoughts and emotions!     </vt:lpstr>
      <vt:lpstr>Thinking question:  How does it feel to be left out or abandoned?  </vt:lpstr>
      <vt:lpstr>Let’s read the rest of chapter 6.  I would like you to focus on how Senny, Serraphina and Carrie might be thinking and feeling.  </vt:lpstr>
      <vt:lpstr>Hot-Seating!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26</cp:revision>
  <dcterms:created xsi:type="dcterms:W3CDTF">2021-08-21T13:21:36Z</dcterms:created>
  <dcterms:modified xsi:type="dcterms:W3CDTF">2021-09-16T20:36:58Z</dcterms:modified>
</cp:coreProperties>
</file>