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205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976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8981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027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205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832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128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098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395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6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007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7BB2C10-41C6-466A-A121-8BF6A532EA50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B2D982D-D651-4443-BAB3-976D85A66F00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6437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471E4-AE3D-4130-B134-81B6132C28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Owning our learning charter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BA3E67-C089-4C92-850E-03CAEB3977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1104022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059FD-2F7D-4074-ABC4-2E20A7C73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Consider if you…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0C0FEA-E8D6-4DBC-BF35-65A29EC45F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Have ever voted on something.</a:t>
            </a:r>
          </a:p>
          <a:p>
            <a:r>
              <a:rPr lang="en-GB" dirty="0"/>
              <a:t>Have ever seen politicians on TV discussing and debating.</a:t>
            </a:r>
          </a:p>
          <a:p>
            <a:r>
              <a:rPr lang="en-GB" dirty="0"/>
              <a:t>Have ever felt that you have not been listened to.</a:t>
            </a:r>
          </a:p>
          <a:p>
            <a:r>
              <a:rPr lang="en-GB" dirty="0"/>
              <a:t>Feel that this school does listen to you.</a:t>
            </a:r>
          </a:p>
          <a:p>
            <a:r>
              <a:rPr lang="en-GB" dirty="0"/>
              <a:t>Have ever lost an argument.</a:t>
            </a:r>
          </a:p>
          <a:p>
            <a:r>
              <a:rPr lang="en-GB" dirty="0"/>
              <a:t>Have ever won an argument.</a:t>
            </a:r>
          </a:p>
          <a:p>
            <a:r>
              <a:rPr lang="en-GB" dirty="0"/>
              <a:t>Have ever felt disappointed that something you voted on didn’t win the vote.</a:t>
            </a:r>
          </a:p>
        </p:txBody>
      </p:sp>
      <p:pic>
        <p:nvPicPr>
          <p:cNvPr id="1028" name="Picture 4" descr="4,214 Consider Stock Vector Illustration and Royalty Free Consider Clipart">
            <a:extLst>
              <a:ext uri="{FF2B5EF4-FFF2-40B4-BE49-F238E27FC236}">
                <a16:creationId xmlns:a16="http://schemas.microsoft.com/office/drawing/2014/main" id="{1CFCFC05-F6C8-4932-AEE7-70792A3E2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9367" y="0"/>
            <a:ext cx="428625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001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CCD49-8C6F-4353-A205-42A2A337F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Democracy is important!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FED24-770C-4FBD-A46E-5E4B0C86C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4634551" cy="4023360"/>
          </a:xfrm>
        </p:spPr>
        <p:txBody>
          <a:bodyPr/>
          <a:lstStyle/>
          <a:p>
            <a:r>
              <a:rPr lang="en-GB" dirty="0"/>
              <a:t>It is important for people to have their say and be listened to.</a:t>
            </a:r>
          </a:p>
          <a:p>
            <a:r>
              <a:rPr lang="en-GB" dirty="0"/>
              <a:t>It is important to be able to vote and accept a democratic decision. </a:t>
            </a:r>
          </a:p>
          <a:p>
            <a:endParaRPr lang="en-GB" dirty="0"/>
          </a:p>
          <a:p>
            <a:r>
              <a:rPr lang="en-GB" dirty="0"/>
              <a:t>In most countries, this is how the Government works.</a:t>
            </a:r>
          </a:p>
          <a:p>
            <a:r>
              <a:rPr lang="en-GB" dirty="0"/>
              <a:t>In Law Courts, there is a similar process. </a:t>
            </a:r>
          </a:p>
        </p:txBody>
      </p:sp>
      <p:pic>
        <p:nvPicPr>
          <p:cNvPr id="2052" name="Picture 4" descr="Thorns Primary School - Promoting British Values">
            <a:extLst>
              <a:ext uri="{FF2B5EF4-FFF2-40B4-BE49-F238E27FC236}">
                <a16:creationId xmlns:a16="http://schemas.microsoft.com/office/drawing/2014/main" id="{C1C74F4E-A9FD-4759-9B7E-924396B05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679" y="1958008"/>
            <a:ext cx="6533321" cy="48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7891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5185F-B2A5-47DF-A26E-3ED8FD0A3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1A6185-9168-4CFA-908D-34FFA8B8B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makes group work effective? </a:t>
            </a:r>
          </a:p>
        </p:txBody>
      </p:sp>
      <p:pic>
        <p:nvPicPr>
          <p:cNvPr id="3074" name="Picture 2" descr="Thinking Brain Cliparts - Cliparts Zone">
            <a:extLst>
              <a:ext uri="{FF2B5EF4-FFF2-40B4-BE49-F238E27FC236}">
                <a16:creationId xmlns:a16="http://schemas.microsoft.com/office/drawing/2014/main" id="{970359E9-D65D-415C-BCEB-2B28D5407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7" y="4297680"/>
            <a:ext cx="21812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141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1D527-F05E-4FAE-8FC9-630D4BE2E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D2315-5A64-4481-8CEC-C61F39FE33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5071872" cy="4023360"/>
          </a:xfrm>
        </p:spPr>
        <p:txBody>
          <a:bodyPr/>
          <a:lstStyle/>
          <a:p>
            <a:r>
              <a:rPr lang="en-GB" dirty="0"/>
              <a:t>Look back at the role play cards from last week.</a:t>
            </a:r>
          </a:p>
          <a:p>
            <a:r>
              <a:rPr lang="en-GB" dirty="0"/>
              <a:t>Remind yourself of the roles and the scenario being discussed.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88C6AD-6413-4E41-B0FA-C1A539D13D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36" t="28985" r="30299" b="8533"/>
          <a:stretch/>
        </p:blipFill>
        <p:spPr>
          <a:xfrm>
            <a:off x="6440557" y="2052648"/>
            <a:ext cx="5751443" cy="480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041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154AC-674E-4781-A49D-AAA55FE04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FB36A-ACF3-42F2-9366-2DF6D256A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6880849" cy="4023360"/>
          </a:xfrm>
        </p:spPr>
        <p:txBody>
          <a:bodyPr/>
          <a:lstStyle/>
          <a:p>
            <a:r>
              <a:rPr lang="en-GB" dirty="0"/>
              <a:t>What parts of the Corner School’s Learning Charter have been broken by the children in the scenario?</a:t>
            </a:r>
          </a:p>
          <a:p>
            <a:r>
              <a:rPr lang="en-GB" dirty="0"/>
              <a:t>Do you think Corner School’s Learning Charter applies to outside of school hours as well as when the children are in school?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242595-84E2-49BC-9678-9B5DA0A09F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071" t="27246" r="39348" b="8533"/>
          <a:stretch/>
        </p:blipFill>
        <p:spPr>
          <a:xfrm>
            <a:off x="7904977" y="0"/>
            <a:ext cx="4287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66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8B28B-5A1D-4079-923F-1B415AAEB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9" y="548640"/>
            <a:ext cx="9720072" cy="149961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69E8F-2EDB-40BA-8B78-53048B56B8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9" y="2286000"/>
            <a:ext cx="4402636" cy="4023360"/>
          </a:xfrm>
        </p:spPr>
        <p:txBody>
          <a:bodyPr>
            <a:normAutofit/>
          </a:bodyPr>
          <a:lstStyle/>
          <a:p>
            <a:r>
              <a:rPr lang="en-GB" dirty="0"/>
              <a:t>Decide on the appropriate consequence or consequences for the two children in the scenario, choosing from those listed.</a:t>
            </a:r>
          </a:p>
          <a:p>
            <a:r>
              <a:rPr lang="en-GB" dirty="0"/>
              <a:t>Do you understand all of the consequences?</a:t>
            </a:r>
          </a:p>
          <a:p>
            <a:endParaRPr lang="en-GB" dirty="0"/>
          </a:p>
          <a:p>
            <a:r>
              <a:rPr lang="en-GB" dirty="0"/>
              <a:t>You will need to justify your choice.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499FA6-F9EA-4AF1-8F7B-212DF0FB6D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533" t="38741" r="30136" b="12899"/>
          <a:stretch/>
        </p:blipFill>
        <p:spPr>
          <a:xfrm>
            <a:off x="5426765" y="1918251"/>
            <a:ext cx="6765235" cy="445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823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</TotalTime>
  <Words>229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Tw Cen MT</vt:lpstr>
      <vt:lpstr>Tw Cen MT Condensed</vt:lpstr>
      <vt:lpstr>Wingdings 3</vt:lpstr>
      <vt:lpstr>Integral</vt:lpstr>
      <vt:lpstr>Owning our learning charter </vt:lpstr>
      <vt:lpstr>Consider if you…</vt:lpstr>
      <vt:lpstr>Democracy is important!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Owning our learning charter</dc:title>
  <dc:creator>Emily Fenner</dc:creator>
  <cp:lastModifiedBy>Emily Fenner</cp:lastModifiedBy>
  <cp:revision>3</cp:revision>
  <dcterms:created xsi:type="dcterms:W3CDTF">2021-10-04T16:47:09Z</dcterms:created>
  <dcterms:modified xsi:type="dcterms:W3CDTF">2021-10-04T17:01:25Z</dcterms:modified>
</cp:coreProperties>
</file>