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9" r:id="rId5"/>
    <p:sldId id="260"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C90C46D-3F0D-44E4-88A1-96700024A97B}"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1109286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90C46D-3F0D-44E4-88A1-96700024A97B}"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2361910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90C46D-3F0D-44E4-88A1-96700024A97B}"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3038205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C90C46D-3F0D-44E4-88A1-96700024A97B}"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2742645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C90C46D-3F0D-44E4-88A1-96700024A97B}" type="datetimeFigureOut">
              <a:rPr lang="en-GB" smtClean="0"/>
              <a:t>23/09/2021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72961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C90C46D-3F0D-44E4-88A1-96700024A97B}" type="datetimeFigureOut">
              <a:rPr lang="en-GB" smtClean="0"/>
              <a:t>23/09/2021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3006794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90C46D-3F0D-44E4-88A1-96700024A97B}" type="datetimeFigureOut">
              <a:rPr lang="en-GB" smtClean="0"/>
              <a:t>23/09/2021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2782355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90C46D-3F0D-44E4-88A1-96700024A97B}"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9360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90C46D-3F0D-44E4-88A1-96700024A97B}"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393299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90C46D-3F0D-44E4-88A1-96700024A97B}"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3085142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90C46D-3F0D-44E4-88A1-96700024A97B}"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D6BAD0-8D2B-43F7-862C-7D499BE68AED}" type="slidenum">
              <a:rPr lang="en-GB" smtClean="0"/>
              <a:t>‹#›</a:t>
            </a:fld>
            <a:endParaRPr lang="en-GB"/>
          </a:p>
        </p:txBody>
      </p:sp>
    </p:spTree>
    <p:extLst>
      <p:ext uri="{BB962C8B-B14F-4D97-AF65-F5344CB8AC3E}">
        <p14:creationId xmlns:p14="http://schemas.microsoft.com/office/powerpoint/2010/main" val="2174162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90C46D-3F0D-44E4-88A1-96700024A97B}" type="datetimeFigureOut">
              <a:rPr lang="en-GB" smtClean="0"/>
              <a:t>23/09/2021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6BAD0-8D2B-43F7-862C-7D499BE68AED}" type="slidenum">
              <a:rPr lang="en-GB" smtClean="0"/>
              <a:t>‹#›</a:t>
            </a:fld>
            <a:endParaRPr lang="en-GB"/>
          </a:p>
        </p:txBody>
      </p:sp>
    </p:spTree>
    <p:extLst>
      <p:ext uri="{BB962C8B-B14F-4D97-AF65-F5344CB8AC3E}">
        <p14:creationId xmlns:p14="http://schemas.microsoft.com/office/powerpoint/2010/main" val="1349441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s://www.youtube.com/watch?v=LI92DLRdKYE"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Rectangle 3"/>
          <p:cNvSpPr/>
          <p:nvPr/>
        </p:nvSpPr>
        <p:spPr>
          <a:xfrm>
            <a:off x="2170546" y="2819506"/>
            <a:ext cx="8395854" cy="2677656"/>
          </a:xfrm>
          <a:prstGeom prst="rect">
            <a:avLst/>
          </a:prstGeom>
        </p:spPr>
        <p:txBody>
          <a:bodyPr wrap="square">
            <a:spAutoFit/>
          </a:bodyPr>
          <a:lstStyle/>
          <a:p>
            <a:endParaRPr lang="en-GB" sz="2800" b="1" u="sng" dirty="0" smtClean="0">
              <a:latin typeface="Comic Sans MS" panose="030F0702030302020204" pitchFamily="66" charset="0"/>
            </a:endParaRPr>
          </a:p>
          <a:p>
            <a:r>
              <a:rPr lang="en-GB" sz="2800" dirty="0" smtClean="0">
                <a:latin typeface="Comic Sans MS" panose="030F0702030302020204" pitchFamily="66" charset="0"/>
              </a:rPr>
              <a:t>LO: Understand that my actions affect myself and others</a:t>
            </a:r>
          </a:p>
          <a:p>
            <a:r>
              <a:rPr lang="en-GB" sz="2800" dirty="0" smtClean="0">
                <a:latin typeface="Comic Sans MS" panose="030F0702030302020204" pitchFamily="66" charset="0"/>
              </a:rPr>
              <a:t> </a:t>
            </a:r>
          </a:p>
          <a:p>
            <a:r>
              <a:rPr lang="en-GB" sz="2800" dirty="0" smtClean="0">
                <a:latin typeface="Comic Sans MS" panose="030F0702030302020204" pitchFamily="66" charset="0"/>
              </a:rPr>
              <a:t>I care about other people’s feelings and try to empathise with them</a:t>
            </a:r>
            <a:endParaRPr lang="en-GB" sz="2800" dirty="0">
              <a:latin typeface="Comic Sans MS" panose="030F0702030302020204" pitchFamily="66" charset="0"/>
            </a:endParaRPr>
          </a:p>
        </p:txBody>
      </p:sp>
      <p:sp>
        <p:nvSpPr>
          <p:cNvPr id="5" name="Rectangle 4"/>
          <p:cNvSpPr/>
          <p:nvPr/>
        </p:nvSpPr>
        <p:spPr>
          <a:xfrm>
            <a:off x="1933632" y="1008257"/>
            <a:ext cx="8869681" cy="1323439"/>
          </a:xfrm>
          <a:prstGeom prst="rect">
            <a:avLst/>
          </a:prstGeom>
        </p:spPr>
        <p:txBody>
          <a:bodyPr wrap="square">
            <a:spAutoFit/>
          </a:bodyPr>
          <a:lstStyle/>
          <a:p>
            <a:pPr algn="ctr"/>
            <a:r>
              <a:rPr lang="en-GB" sz="4000" b="1" u="sng" dirty="0">
                <a:latin typeface="Comic Sans MS" panose="030F0702030302020204" pitchFamily="66" charset="0"/>
              </a:rPr>
              <a:t>PSHCE</a:t>
            </a:r>
          </a:p>
          <a:p>
            <a:pPr algn="ctr"/>
            <a:r>
              <a:rPr lang="en-GB" sz="4000" b="1" u="sng" dirty="0">
                <a:latin typeface="Comic Sans MS" panose="030F0702030302020204" pitchFamily="66" charset="0"/>
              </a:rPr>
              <a:t>Wednesday 29 September 2021</a:t>
            </a:r>
          </a:p>
        </p:txBody>
      </p:sp>
    </p:spTree>
    <p:extLst>
      <p:ext uri="{BB962C8B-B14F-4D97-AF65-F5344CB8AC3E}">
        <p14:creationId xmlns:p14="http://schemas.microsoft.com/office/powerpoint/2010/main" val="25597508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2032661" y="560273"/>
            <a:ext cx="9208654" cy="1661993"/>
          </a:xfrm>
          <a:prstGeom prst="rect">
            <a:avLst/>
          </a:prstGeom>
        </p:spPr>
        <p:txBody>
          <a:bodyPr wrap="square">
            <a:spAutoFit/>
          </a:bodyPr>
          <a:lstStyle/>
          <a:p>
            <a:endParaRPr lang="en-GB" dirty="0"/>
          </a:p>
          <a:p>
            <a:r>
              <a:rPr lang="en-GB" sz="2800" dirty="0" smtClean="0">
                <a:latin typeface="Comic Sans MS" panose="030F0702030302020204" pitchFamily="66" charset="0"/>
              </a:rPr>
              <a:t>Let’s help calm our minds so we are ready to learn.</a:t>
            </a:r>
          </a:p>
          <a:p>
            <a:r>
              <a:rPr lang="en-GB" sz="2800" dirty="0" smtClean="0">
                <a:latin typeface="Comic Sans MS" panose="030F0702030302020204" pitchFamily="66" charset="0"/>
              </a:rPr>
              <a:t>Listen to 3 minutes of the calming music and focus on your breathing.</a:t>
            </a:r>
            <a:endParaRPr lang="en-GB" sz="2800" dirty="0">
              <a:latin typeface="Comic Sans MS" panose="030F0702030302020204" pitchFamily="66" charset="0"/>
            </a:endParaRPr>
          </a:p>
        </p:txBody>
      </p:sp>
      <p:sp>
        <p:nvSpPr>
          <p:cNvPr id="3" name="AutoShape 2" descr="data:image/png;base64,%20iVBORw0KGgoAAAANSUhEUgAAAZwAAAJICAYAAABVBlKdAAAAAXNSR0IArs4c6QAAAARnQU1BAACxjwv8YQUAAAAJcEhZcwAADsMAAA7DAcdvqGQAAOO2SURBVHhe7J0HfBRFG8bf3bvkLoUktCTU0HsJvUpoUqWrICpgAyyAooBiQRAbto8iChaKhaJUlaZUqUoVUDqhE2qAQNrd7jfP7O7lLrkkFwghucw/v8ntzu7OzszuzjPvzOwsCQQCgUAgEAgEAoFAIBAIBAKBQCAQCAQCgUAgEAgEAoFAIBAIBAKBQCAQCAQCgUAgEAgEAoFAIBAIBAKBQCAQCAQCgUAgEAgEAoFAIBAIBAKBQCAQCAQCgUAgEAgEAoFAIBAIBAKBQCAQCAQCgUAgEAgEAoFAIBAIBAJBrkbSf72a+CV1Osiy0lhf9QhLlz1v64sCgSAXc3xQvZZESktJksJUVY3RvV2R6ACp8nl9zRWrbXfZiXti9TXBXSTXC07C0npVVMkWzldUuYosKdqyjqrSbmvXPYv11TTcmlPjTVOgeZy+6jGWLrvzhRgLBPeS4881CCe7UoVU5iQKZ6LRiD3UISRJrIKoHlAVmlh2+q4v9d3T8MMDlao0KRH4iyxRBd0ry6h2al32q51r9VXBXSTXFKrxc2q8IweYm2NZJQqRJIrkGzKB7Rtr7bK7oL7qws2Py3eX/EzzTaX9fXQvjxGCIxBkDxmLSqasi/hyZ2v2MLJH3ZUZURFW3wBLbK0wv20FLKYWunfWsdnKlfn6n+P6muAuIuu/95QbH5f7muKVp9jN2BLOU7EBEqkT9UUX4iZEhLPULaBEu4/tfEKi7i0QCHKQeQ9U3iAp9nOSpK6VZOkLJjZjmHcHD8WGaZQ6253YAIu/5R+2zbL/QkILRVWP6d6CXMw9F5z4zyLKyLL0lJpkD9C9PEelden1tchm8zJ2M/L0STeSLeq15Kt8g0AgyBF+6Fipu11RmyeryjXdK6vsLjN910x92YU5nSujcsqb0ZjY0D8x8SVYgZDAN2YROdbffd+OINu554Kjknkz2q7URCXLgmNT5df0xTSopE7XFznKlaSC7L4Ulo5AkAPMaV+5DCtcFrBF6Ua8clvNVex5HZeedaMoaoi+yLmVpFhuJCp/6atZotTPW29LqARZ5943qSnELQ/Jrpj4uqeodD6g286t+loaAoYf+5LdsGP1VaZOCjuHelZfEwgEdxHVrK5TJa18uRJvu40RYGpCmWk70x0MlHQrcQX7cQn39LUkj5vinRCj03KQey44dlJO6YsQn6y0wx7Qf9Ml4OWjbzOz+5y+Sqrttk17gUCQBSSFkvRFunTTVltfzArR+q9bnlh/IsFM5mqKqtp1L7qWqATpi1lBCE4Ocs8Fx0SSo41WVdQr+mLmSGTVlzJEIltTfZEkWQrUFwUCwV2EVSQ/ZT+8OUwhtQB+s4aUaTPXw8v+PS+p9Bhb1M6jum19y4Tb6/cR3B73XHAU2eSwVCSbektfzBR2a1XRFzPE76UT0WxfG8kSqSYpVPfOjAxrVwKBIBMkyam5WzJneeCAqrq8b5cej644PJcVBrejNDqSGDCQg9xzwUmmJEfhriYpir6YKRJRSMLS2t311Qxh+8aRn0mVTNLtmNwCgSCLPLbs8G5nFbgSZ8u0CdwFSQo/8Uxdj0SHcRT//MxSMl8T5FruueAUfOlELLOE+b2pxttqcE8PkSTpfXVRbZfRKm7xkWUp3CpGqAkEOQir6Dn6R64m2LPcdKWS4lGFkhUfZ/AbZDHfxqsPqmjNyEHuueBoqDfxX8n60OgqiSZpbfyi2mX09TTEL60zWCrtH8Akx6M+H4FAkF2ojuHQsfH2Wvqix0gmeeDJBxv76auZUqaQb7a+a3d1WL2WV4dlXqG9PKRBh6vDGgzQVwUZkEsER9IGC9hVC//1gD3H4mnD3jhKTFYiZbN0PPGXyOWJv9R+O8VFLmLu+K/bYr/4fu1V0zs/nqfZq6/w4wQCgWdcfKFelRhMTXMbqKr0Dn6wbFfVYPxmkUilcNJb7Bev6qWPREERQT5bTJJUWffxGBZHt5N9Xh3WqIxK8kIi36uxQ+t/wBKRbhxkE2GAxIzLzzdoovkI0iNXCI6qEq8JSTZFZuZxhp2L8zdcpY9+jqFrN7XRkH8ddIwz6MBCGJPiqHvsTXuZro2DqX3dAjSkW1Hq16YQWX0lirmacVMvu7lcajVxvzYIT/ylTh8IGWaexrq+SSDwWlDomk3STl8f+kz3csvVYQ27sxr+f1eH1T934Zm6xXRv8pHMW41+HEmS5Phk5bS+6jkSvRo9qO57fCkdihXwKVcixMIL+6OxWWu5U1Q10V3ABSdui1YV6svizzRJGhU7pG5LfVMaVFXlrSeSrLbMSJgEuadJzTE0WlaklPdyUrHt4E1qVy+IC0f0hSRazyyc8xmIx4mYJGrx2jlq+PIZqjzwKNUacoqYCFFYwYzn8mR3TIi6NorfRBAas5r8H4vjHLZljCyry81K8vGEpZGv8p0FAq/F3p3d82jSikyvIIUFxIrtH9kiRo1+GPrVTsd7bxi2zJ4bm75K1xNsvK/FUy7eSqatZ2/Qv5fjX40eXPfY8UF1B+BTBMcH1S5zfGC9KscH1+lzbFDdTb5mOeTng5fpf9vP0ekbSYTlH/69RLtieEt9hsiqilFqhi66UHjy33i59H+a6Mj90hUTVeJN+ipJvM/q8rAGo5j4vijEJy05LjgoyOOX1B7ACuw5aAZLWFL7RYu/yVHzURS3157TqHIA/XMsntq9fYX+PV+figY9QGuO1eRCcoIJkDNobhs6S6IJ739FHz09kB4sX4G+HDGG3lwYQKt2Zd6slhR3DfFbxGI8BwKke3MkiazMvS9ER+BtoD/i0pCGqSbWVNPtI2UWUH9dlOYWnLj9f5qvCxf1X7ocb/eoPXv9qev07T8XHIJxPckGy6UMe+Zm8ElAJdNxZk38J5E0R5aoackCvtSuTAiVD7HyYyA6Rf3MBP9MkTJ+3+darP9o9vyfZ+fuoHuliz3Bvjj2xQbvsv3fZwrVTfcWOJGjgoPO/cQb17bIssRuHOrDvDpIsvSZraT/AinYFy9mkmSiQtreaUH/y4gfVFqx4Dcys3rTa9/OpHJ2okXL/qSHPorl1gtISFLo6SmXaeGvayj4yiV66/sf6etd/9C6pUtoEfMbMfN6ps1qDIyQyWyUzBh8r0dfFgjyPLJJfcskK2svvFC/IyuN16F2z37THXDDNvZm/xOSb9mH614uSIr0kb5I1xLt9fXFdEGTWJCviaJKB9HuSwk06d84mnbwFq0/eZ0S7e7fmsAxT/15hf4MqEHHSzSkUxFNaakSQcM2X8I59b3SQcr4xc+ys9YnqJL6IbNewq69WjPNAIKrwxpEwo5RVXWmj7+5karSq2xVUhV1Arz13QQ6OSY4Vz+LCGFisoQJTZr5jmRJCpJDLSSXD2SXSique6dhyFexNPWr78h26SItWr2GbiXb6Mjx41SuVEkaNPQNevN7bezBqp03KLJOXQoPD6dCFStReSZkxQMDqFaNGhQSEkKNmt5HK9k+dwpLC7N0lNuZv0kgyJ2oNJ/d2VYfEy0ku3RNInUbvK89m7aw1QYToDlJcmlKc0YySbvZDy94VYUyHYUKq+RiEiu1/7HRrZrtKDG4OPmVr03nqrSl+xefoP2XXI0kNLs9u/EKzVyyguKS7fz5XrBgAUtBIL0x6Rt6bvMVSkhHqDhKOl8BdeLa1YBpTFQu2W9aUUlmOqI1JaLviknLVKY2e1S7NF0l9VuIDVt/svCU7WiOE6QixwTHWsDyiiRJWR4a6cyew1coMjKSIu6LoveeeoJGNm9Cr44dR74BgdSyZUtav0+rrKBfJ7x4Kb5csnFTmsVuwLXz5lLXdz/kfmXKV+X9O9kBq9mk29wgEOQ10CyG2jorN62qrH5rs6tPsLs8XvGxvpV6iLCvj9SYla4xN86YtAfLDQlxCY6BA6wolm4k2g/qa245ejWRPj9spyV/rKOYmBi6efMmLVu2jAKCQmjdth302o7rLlbLu7uv09vvf0hly5alDRs20KxZs7j/L7/8QlFRUXRfl4doxv4MZszKxMIBsHJIof2yTFOZRaMwp5pNMvp1FzEprcN22S2b1TVseY+i0rOsJtruagaDDPIzOSI4cR+XG6CazVl6qTMjTL6+9OCET+iDDZuoctce3C8hIYGsvlpyqpS00oF/9/JlUKxufarYsTM/DhzYv5Mql/R4BLZH3FxSt7Ex0EAgyKug/0YlaZuq0v8kSW1sNkkzWKk8gS0PxhBhjES7MrTBWjhe4JJ0MqPp/THJJiuIHWbJ5Xib22HIBu/ujqVPv5hO58+fpxUrVtCBA9oEBXv37qWIiAjq89RgmrYv5XWbFf+dpW49HySr1UpPPMG0Uadp06bcr12nB2jjRZtmYrlBUuyeTW0j0XGWJ3FMjFPNYC2hPxeW3ocsjw6w5alsn8Y3zL7pzmSfn7nrgqOOibDKkvSZpKqFda/bplH1IrR1q/vruG7taoqqoZX3DSv7MwWKcbsv/A78s5UebuH2q9RZRlV5kwGZZeUz9E8J0RHkZUyymoBCkzl0kr/GCtKVrKCNQsGq7SGFs20tmWVQTVun5Zn1VcissNYX6cINW4bvyuw4cYkaN25MVapUoebN+RfnKSAggIYPH84MBxapTp3pz/PQMK05LaRAABcW8OGHH9KPP/5IU6dOpT/++IPvjya26wmOgXJ3BAsukFmAPZOSqRi3ZIjmMnGJZluQV2NYWdCH5cU8OTmxbunPtooX/tzA8ufuAuuGDxIo6LtZLmJxzNx8Oxw8nUADpyv044IVVKZMSksWROSJvl3pr0+KO6wcjFrDQILejw2kxk21z52vX7eGViyeRd8NK0ARoR6MYMkE9iAmWOxqManHntjEXyK/YF6D2YNYx/LAHi5CAkFeBH0TrCDFwJ5U/TbqeXbPr5AkeQkrOnarpBxjBci4ghP/dvvVXYPvO1YYLEvyVLaI8iaxaelAt80LEJAuv56iMxcvc7EAsHDQFwvhMNa7t2lBK7uV5oFFfvcfHT15mgoWdF+BXLx4MU1/Yxh90aKo28Iu4sudTA8zFkxwZVgD9M88IfklFAr5YK/4evBtctctHCY2rHbEuJZcHQU0X75NKpe00jsPKdSxTSPqeP99NHbsWP770sAe9Pu4MIfYAAjKqrcLU+y+mTT2lUe5sx+ZQUtHh3gkNmqifZuapGzWV9NjLMQGC6qi8rZpm90kLBxBnqbgxL8WF5r0N0rwOkRKK83JZVntvlihSdufwHab3abf5x7MDuIyczSxOprithwo6u/DR6gZzWgAlo4hNiA6OppKBKc8Yl0rh9I8ZtWkx6zpU6lnKZ87rlkz/eMve6txfmkGTwg8564LjgErkIOlJPt2fTV9FDqWkTC1qBlIf31cjF647xzZD03jvxveL+b2Zc6QABO982gIrRobxt2bjxTlfp6gnI5vpJy42VSJTVrvNj7J9jWWHVcd7x2wKhIXHn/F7nZWXPTxxP9SW3QkCvIMzHLZXXDijnWa2+YyyaXZpBfAqvabEck3kw44mxDX4pV0Z47uXzWIJn70AQbj6D6uvDZ8GL1So4BDQF6vV5C+mDCe5s6Zo/uk8Pbrr5L1wjG6v2y6GpGFiTtdP2ktuD1yTHAAK8RrZvRVT+Wm7bD96I1y6oWEON3LLbBkMOPAm33DqUWlILqazR+OVm2KQvoLqOrFxCjl5K2zyo3k9bB41Bu2rfYzt/YlHrv+vDT2hKsQqXTesHicwVQ4JklZK6lShlOECAR5BZudeGc7av7sScnQgMDAAbaD45m+lmBPd/qqRysXpFN/r6fXXhlOsbEpjxIsm+4d7qc2RSWqXiRlPk+LSaZvWzEr5/1RVKVcBLVs3IA7f6uFbmz4mT5sGHLH1g1Hn00gZPJfYnbpO+CuC46q0BJ9kVs59hM3fdVkOx/b74yaYPtDORtfEctKnK1IRlaOXX9nE0LzzzKJgopq65lx09OWV4Vc3xZLspdTzydEcYvnfHxj9abtm6BXTqStpUnktu/GR03+gj2YGM3i2YgYgSCXYzaZjefTw5q/elhfoAs3bdX1Rbf8r2khkv9eSmVLlaDIqpW4kEQ1rEsP+JyiodXTfrQXTXETm4fSF40L0HPh17nb07869S9bjJIrtKdblO68oWkqh+7QJvLM3JITZM5dERznzwX437DhBaiUgtamlFSibzWyn7h1TDl7azd3R+Mu2E/HRxo1EYlZF5KqntBX02DyYQGy4v7YVqKgihX5emZgf5NZX8kEySwzQVTdvrilkPpawMvH0kzhYTJJbVVSo/A5BN2Lk/hrbbwYymcsYMem+76CQJCXiI218mdaVSWPZtpQiCazH95sYFeUDGeOhtUyuEZB2vN4Vfqgpg8Xkj8fLEftSmX8hXhMbdO4eAGqH1qArpkrU6WP51H54e+SVKWdvocrsiQVufJCvT7afHDuOd4/yqqS8hYrm1iRpO7OHnMp/5Lt2Zf4a+Rn7LYqY+myW3tBhhH3SfkOskTL9dU0qJIyNuCl42/f/KT8CWYFlIafHBGwWfKVMxzVBhEp9OgyOjX7RSpT6ZBb4Uli9bCDG0MovGISFY3I/AvWeCIkUi8pNmqgHrvRmCSpPfMtwyJ5gD00SwJfPppGiNBkhgk92eIeFv9G7DeaBbKYPY3XWGi9mbVWRpKkJ3xtyopEmQawbdHWrntSjecXCPIWV4Y1uMIKkIJ2lXoWmfT3It3bLdsfr9X8RqJ9Q6DFJJ29nkTVwq3XfCQ5jfBcv86efVYNDsxYW9IlLo7I2rQ3JZWJoCodHuZ+/30yngKOpn3cfEwS+ZtT6tz6EOdUTWYqnl1egWaK82HwpO2vsTRr7e2CLJP9grM08pwqkdXaZbfLOMVbn5Trwwpv9GG4mKasMB4b8PJRPqzy5sflu0v+pkWUpJBczG8dW86wkz3hBrOmKnxFIZUr0aHp46mA77/kaz5DRZhkXTrlQzGnSlKiLYxqjXiHfPb2J/WW55097I6KVRXpEb9uuzKdooKLrEJ9fAsEV028cW0tEx1juht286qzmFCtkzXhGYCmNeb/JRNkjOMXCPIsV4c1QE99H3aPo3kNsxO4vNTJCvAI5ofCOpLd946mt+uJdrp4y7a9iL/ZZW61y5dUqjrlF7InJdO+McOpqOkEmT1slQDX4/2oUK9hVPyBB+na6aN068olKlarUQaCQ3H+ZpOH0qaukJIS+4Z8IYZE3wnZLzi/RMKS6aDY1LJ+Pfa41BbwEujNIHNLdtLGqE2YTPZ1fi+dcOwTv7Dmx7KP6WX1SiKpyeolOcxaRN+ULkfOD6KqTw3S14hi/tpO145FU8Gqlalo7Zq6L5Htj/tJTbysr2UME5trLI567Uv6wNJl12vaclrQZMaEaYskqR9auux5G5+8TjJJi1jOtmQBnWe/eBiNJsYViiot8eu660t9XSDIs/CJK4mWMef4Bo4n7LuQQDeTbOurFPXTXpnQiTmvUoMF29kjpxVLO8YMJf9Tf1GANfMXN6/aipF/my5UsfdA3Yfo8Mp5VDaqK20YMZgq2Pfrvi58GfHlzudihzWoTaSEKIpsZdZVqpmypd1JyerWsKl/i/7XbCDbBQfDf82ysoUV22NRAOvemWI0S8ECUC4ywYm3JZpKB2Q6xv/fLWWp9vgF+pp7Nq5bR41uup3M1i0SqT+qJDHjnoz+mK02RX4poNtOl6kLMKsAZhdgi1Vssk/ZwAdSbkq9afFFtsiqVuoe+KkKxVq77XE3hbtAkCfR5lfz7c7u7kap+3PYs7wevwqreMmScmBddNwH8ckqmpzReXy1celAl1aQixeIan+3gcx+/nz9wIr5VCS4KJ3/cTIFJp/kTW2pSUoiSihal6q8/glFb/2dKrTtqW/Rjr966SL9/cU06l477bt3dkUdV376LpRRooksh8h2wQGJv9R5n9nTAyxdd3tc80n6JXIGu+oD1ES7XTl5y6TKEpkxe3QmYKTaKuk5euzpp3WfFM6ePkXfTP2cfv7+O9r+RRjft2C6c1G7wJu8IJ4mScEIM6OJ7Etfm/qaMfTZEWeVXrN23f0B38MJ3foZxY5HrYmJkboyKyIsEHgTP3Ss1J09CwvZIqvTkdo0ItCl/OHi0bAv1RioVQ4PrV5MldpoXwj5e/Rgsp4/RMFW1AM1riYWJKVMbarzJr6AIFHchbN09cQhKtVAa4n/Z/Es2rjqD/Ldt4va6dNeOSMEJ+e5K4KDmn9S3LWVrIrzt+WBXa/o3umCFyJlktZiKLR65uZFNV7hUz2bKhQ4zWJYku+UAVt+kOiDMwHUtn0HslgtPFFb/1xP/+zcQWa2ojKXZFNp8eBwKu3RxwRcrTN8ME6W+WeryyCOLDjMgBuiC1G0b2BwVanV+nSHcQsEAqIZ3SJCfJMtGGiAR5TqFPM/7ecjuzzff18MprafTiNLcCG6dORfKllXm09t/9LZVLl1Tzq98AeKPbKbitZtQSW6P0KHlv9IlTr25fuAv+ZNp6CgIDKbzVTmvs50Zt1i+m/aJKpWLO33r1RFfbLs9F0z9FVBDsAv/O3Am85M9oT05g1jVs46dkkx6V+GfSC8z8Ms7WKLZVDQ2w7diJW0wQUklw3cLpmlTD/ahMEDf0yW6LXoc0xgJDIx09vEUiazZVSlwKiwcHrgNdWjIdSpBcfAWXi4h0rnWYitrF13pH0nRyAQpOGHThWT2FPJn8IyIZbNxYN8XEai7o22kbXHY1SieDGy2xXytVhIDgiii6dOUMnK2us7548dpPBy2hyg5w7vJ38/P/LzDyDVGkBJN29QqTrNKDBUa8pQk5NoR78oCi0oBCc34KZV1DPMsjKKmQ67MGll6hmSeZMaFxtawH5fxeek05tFmYkNLngZVniv453uJDkKb8mmZj6OmWEtQNTqWZUmVCyGd124xEBJZbbERYe5Rg97KjZoc3b/USa/bntmWrrsLosJOtl5Wvna1apCbASCLOH45PSZG0n8FQhnSoeYqHLlGhRcqgKVb9mZKrZ/mMo370AFAvy4tQNXtGQZx3KlZm0pvHp9Kte2F9+vavuH6Pw/KV2tFzavo5CAdAYdqKoYCJDD3LbgqKqqfemIaHBS3LW16PTnneh81mT1VTQ9+drUp9G/wcr7PmyfXak/x5ywpDY61dFIG50s+zzCPe02h8Wk3Egury9mSkBBonYvqvRdt2IYak125mwKb6el7weEUnhWPgSdzuSCBrDq/LrsWeduGhuBQJA+zp+cTraraeYICQ6RyHbgH0q6FUfWINevzSdcPEenF82huJ07KDZam7gguGR5unrqKF82UO0pAnPpjyXk66u1cqRFFs3gOcxtN6kBZslgDD6zZhx9G7EsRP6eDVue6dtlN/8iEpqimJWB6fsxcmUmsw7m4b0UtjqY3QqxkqS2cm6au/lpeXS7EPmbr5tK+AVxzyyAqW8usnswfMAU3ce7sBRtfkfXTSC4V8zpXLklq6yuYYv8Hm5Uyj/BJMkurR83Ev3Jp/OTVKnnAN2H6O+Rz5D10lHHoIGr18xkKVuLzCUqUlKRYKr2UMpwaAweuHH+FBUoUJiOvvk4FQxK25wGVLLVLfvlP2jO5yRc+FNh5dQ9f7Z8izSTWTTSU8k8TbZkLkZjKXY5nOVRf7aqDSshUx3n5iZ9uDReFDPeSUHTl9uXK299Wu4Wi5qfyg4wlw24PSus2XR9QZCXsBRqKMQ0l5NweVuuKJi9Gd+CDbxSdG7rpkFHf6JJOsduOUfNhFs4zHphOdQHv5YHdr+kb3KgDRDAuyncujmgqqbX3PWBuExxUzHwmkRShnMvpUa6T/QDCgSCvI1PcKTXic5t11L0EVuYrgWjyqKZmXyNiQRe+U/wDQyucyfDhG98UnYFM7PbY9lcvsA+VaYafIMHyC2/15cEAoEgb2MOrO5VonPHZnHK1C7c2lmcLPk86/zG/e3A51STiU8GaCoVsIGssvaNaA8wtZmvLwkEAkHexuRXUQhOavDiptVGu7Nr1FbcZxUjZVXhnXlqoHmZHGgO4BvAjeQ0zWtqoloEnz3wffZ33UcgEAjyPiZrWSE4d5urn0WEWFQzZmXFVwI9ms1VCvYl38dX6WsCgUDgHcg+Jb1GdG77PZy7ScGXTsBSSiLVsy/ykSyRXCTTeT4FAoFAcA/JlRYOuPVx+d6qRFX1VSfUWFmWXKbTkQv5lqJClnHmdosdQ64FAoHAG5B9I7zGwsm1gpMVMGOBT/tFfP41gUAg8DZki3f05XiH4CyNnONz/8999FWBQCDwKmRreSE4uYXEXyKPm1vPE81pAoHAK5H9KwnByQ1g9gL7/XPEd8YFAoHXYgqoKgQnN5CwtHZ3n1Y/8pdEBQKBwBuRA6sJwckN4Ns75hYzX9VXBQKBwOuQg2oJwckNJC6NXGtq8a32EXOBQCDwQkzBdYTg5AYSlkbGm+/7yu3XRAUCgcAbMIXUF4Jzr8HEofjMtakZ/7abQCAQeCWmgo2F4Nxr8MKnJEufmZpM1n0EAoHA+zAVbi4E516T9EvkDHYFBpga/k/3EQgEAu/DFBolBOdek/hL5H/sp4qpwceah0AgEHghprA2QnDuJdrnqiX+wqdU90PuJxAIBN6IT/F2QnDuJglL61Uh1dZBkuUwUtXG3FOm3aqirrfJvlvNSlJjdgG0Fz5rjec/AoFA4I34lu4sBCe7iV9Uu4xslgcxgRnAYhaue6cHvrbWDgtq9TH4EQgEAq/EUra7EJzsQl0bZU28ce1FtjhGksjjd2pY7l9jCQi2VXtN9xEIBALvw7/cw0JwsgP0xSSapLVMaCJ1r6xyLrnSiGL6skAgEHgdAZX6CsHJDhJ/icRbm4O1tfRRVUpgkd3KVyQ6wHxiFEXeajeZdwc+8Pf56//NzvMXQyAQCNxRoMrjQnCyG/ThkJn4d20UxZQQ0G2nJjAecG3fN0JwBAKBVxJU/UkhOLmJq/9ME4IjEAi8kpCaA4Xg5CYu7/5cCI5AIPBKCtV+TghObuLSjolCcAQCgddRuO5QrxAb4DWCA2K2fypERyAQeBWh9V4SgpMbOb/tIyE4AoHAqwhr+IoQnNzImS3vC8ERCAReRfHGrwrBya2c2jReiI5AIPAKSjZ93WvEBnid4JzY8LYQHIFA4BWUvm+MEJzczol1bwrREQgEeZ7SUeOE4OR2ote8IQRHIBDkaSJaveNVYgO8UnDA0dXCyhEIBHmXcq29y7oBXis4h34XgiMQCPImFdt6n9gArxUc8N/KMUJ0vJTtfx3XlwSCvM1jb8zySnFxh1cLjjNz3n9CiI9AIMh19Hn1WyE43sb8j54SgiMQCHIdD73ytRAcb2PhpwOF4AgEglxHj5emCcHxNpZOek4IjkAgyHV0GfK5EBxv47fPXxCCIxAIch2dnpssBMfbWP7FUCE4AoEg19Fh8EQhON7G718NF4IjEAhyHW2f/kQIjrexdsZIITgCgSDX0XLAh0JwvI0Ns0cJwREIBLmO+x7/QAiOt7H5h9eF4AgEglxHk77jheB4G1vniLnVBAJB7qNRH++cN80d+UZwts0T86oJBILcR8OH3xaC421s/8m7vgSanCjTqX1BfLlE1Rtk8bfzZYFAkLeo96B3fdUzI/KN4Oz4eZxXXdDNPxan65csfDmoSCI17XuWLwsEgrxF3V5vCsHxNnYtfNdrLqhil2jF5FL6mkanF0/qS9r2q+csVLhkgu4jEAhyK5E9RgvB8TZ2LX7fqy7otp+K0uVTmoUDOg0/TbHnfOnkP4EUc8RKdiY6bQadIx+Lou8hEAhyI5HdXhWC423sXvqhV13Q5ESJ/v65MLNkfHWftFRrdY3K1ruprwkEgtxI7S4jheB4E//88pHXXcyr53xo76ogunbBR/dJS3BoMrXof1lfEwgEuZGaD7wiBMeb2PvbJ15xMWHVnPnXQse2B1DcFZPumzGtn7lMgYXECDaBILdSo9NwITjexL7ln3nFxVz3TQizaMz6WvpUahJPRcsl8eXgMBv5WPLFvSwQ5Emqd3hRCI438e/K/3nFxTy+00K7lwfqa+4JK59MTftc19cEAkFup2q7YUJwvIkDv0/yiouZlCDRss9CyG7TPdwQUTuJ6nd1HSiQECeRNVBYOQJBbqRy2yFCcLyJg39M9pqLuW1hAMUcMVOzR29S4RI2io0x0YZZgVyMAISl7cDrDoHZvtSfCY5MzfvG8XWBQJB7qNTmhXwjNiBfCM7h1VO95oLeuCRR/E2ZQiNSBgLsXW2l/zamjFbzY2JTtIydrrN9Y89rgws6Ph9HBYrkm/taIMgTVGj9rBAcb+Pw2i+8+oJG7zLTX4ut+pp7KjVJpsgOifqaQCDILVRoOVg0qXkTR9Z96bUXMz5Oog2zrcySkXUf98Dq6Tz8FpkyH+QmEAhykPJRg4TgeBPH1k/zuou54F1/KljMTpdOmTIcRAAgNmXr2qnqfUnkm7EhJBAIcpiyLQYKwfEmjv/5ldddzNXf+FLMsYytmuKVFCpbx04RtcSLn4KcQ0pOJN/oQ+Rz9oTuQ2QvHEoJFWqQavXXfQQGZZo/LQTHm4je9M1tX0zLf7vIfP4UX5Zv3SD55g2+nJqEyKaUWL46BS2dTUllK/P1u8mxHTJt+Tlt+1hAQaKKDW1Urp5CfgV0T8E9wybdIkkykUlJmWjVm/GNPkjWXZu56KRG9bHQzVZdyB5ShK9b924j3yP/0vUeT/D1/EpE0yeF4HgTJ7bMuO2LGfjLd+mKjDOJNRpQctkqfH/8xjdqrW+5O6AZbf4YM/9Fv0yZSJVK11KoROXsu29vmc7TBb9t5J9cgkIT6+u+uZersj/dJNfJTAupt8hf1WZdyAmS5OsUZz5N8eYY/ptoukIlb95PhZKq6Xt4Lz7HD5DftjX6GhMYP39SAgqQ6VKM7sPuWyY2Nzs8zJexL46J6/I43y8n8D20hwsfntHcQunGA4TgeBOnts667YtpPnGI5Bux+hq7Yff+xX+Tq9UjW7HSfFmVzaQUCePLgXOmsJu5KiU2bsPX7yZ7ftde6CwbyeLlp3tmIweDvqd4+SJfLnuzCwUnV+DLd4OLJyW6fkGlq+dkKlhMofIe6ttBU1HaaS5FZyXt66fuCKAkKqbcoAr2C8xdJgtl0umVBeJNF+mm6RzF+ZxhAnOKWTRpZ+culFSdSt9qp695J/LVS+S/Yq6+xipgdZtTcmV2YzJQYfPd+SeZTx9jtSMT3ez+JKm+FrJsXc0E5z+61bV/jgiOFH+LAhZ/S/bQEhTfpofue+8p2aifEBxv4vS277LtYgb8OIn/Jja+n2zlqvJlZ7Ad/tieE5guniBJHzUgXzlDclLKR9ek+BskX7ugr6HGWYBuRT2mr6XlcMB88lEDeAEZZCtD/xWYSQmyNtt0pbi+FGAvxpfvhKR4oivnmMBEq/w9IRZlupLqY6WlaxC16q+vpMMFKYCW+FSna1LWRkFAbGow4WlkP3lHls8pvz/oqu8BslPmQ839lFCqcuNxfU3DvPxvkm4lkr2aVmlRqmq/uQncVrh9ChXXPTLAum4JmfQ+m/SeDesfCym5SiTZS5bj65atv5P5GBOcbk+QmhOCw4TPf8kMJjglKaFtT9333lOi4WNCcLyJM39nj+DghvVbNIMvJ97fk+xhJfmyM/7fa4KT1DRnBKfA/HdJiruqr2WMajLTjf4f6GuuJMhX6N8ALW3AogSRTWYFIitQIxI6UOHk6vqWzGEayAur8PK6h84fXzHxP6CvZEBwqEQ9RqV/yY7LBWmxqTqTjowHTWRGDSWGWtuPurV4EuXrFGs+TDfNp9lWTVQCmHCEJFVmv8XojHUdxfjs4P6eUDvuBTKpKf04vuPmkPxvyldaOT7MUq7ISvcACykRoaT6s9/a5UgtUVjfIefAdYrezSz2gtoXZOt2Sv96yBfPk3XlfL5sq1KHkurfx5czw3ezJjjxPXJGcIx44rnF85tbKF4//wjOnT2xeQboanY4Z9xthwPu/N07iJj5wG7y+ecvks+iAHK/X8bOMzRLyN3xzNLw/Zf9poAC16i9x5oP0lXm3B0HZ7dJdHAz0YoviGa+TPQbMwJXTNWWfx4vscJL209O/9M9Lly7oPIwU58HDhZNdogN2CeH0U0JfT5O4ZtP0CH/+bQ/4Cs6Y1lHsaYjFGc6xR0EBtsu+fxDATbXT3xnxg3TafbfKS0hbiZhTWapYiIk/32YzD9vIp/Za8i8FE24Tscx5/PNKr7dtH4f2/8Uu4dgqbnuc6fu0gntF9ZoKDNIjGvozpnPHGO/DJOJkqqjLdT9fu6dgbttrg7iZPl9IXdYdt6GJj08QxTPTGjdzxRzhjssS9euknz5PFtma0mJjm3wN/Y3nJSUxMNHePw8dnw1N2U7/E2njqfsz8Lg53E6d9Zc/sGzj6rkcUYMevBtVoOgO3UmJg6mQ//wMJUKrMYfGJJmH/M/W0ktVJTVSsuR+ch+8t25kUzsRlcLh5PkY3HZ13f3JvLd8BtvijDFnCbz8QO8vRvHSrLJZd/0nPkkK3TirvA4eYKtajMWD2uacOJMZyhQKcH7JFhxr++tkSjHUqzPIbrk+w9Z1CDyV4s6jjvDasIrmbgcZ7Vhd9FAC9+xneyxkmS6fsH9Pu4oXd3Estc1jnCbTWXodAb9NVmB2RPUVonm4SpyEp2y/s5FBh3/6SIpTJSO0XWf42nyKSN8pUAKsbPrqqdD3sfOe4yV5plRNozUBpVTjjtyjsxfr+DCZNp+mInOXiZKW5kAsftszzEy/XWI5JhYkooWJCnQz3FcVt35o0z/2LULCZXJP0Bilg77DXK/r8/f60hKjCeleAQplWq73cedM50+yoTiIilV65Hp1g3y2cVE9sg+Vg1mxVLBlHtMUhSy/vo9f57km9e5M506xrbJpIaX0sJilTWf7etJZpUqmdkK1t8XkPngHi4YSvkaZF0y09HkJyXc4v5wJiYWeJaNc8HP8vvPZDp5hD+TOI/pDLvWZauQZPbh+1gQ9ukjZK9Ykyxrf9H6pyBMLM5UKNQRlqcusHjNsQweN28nf1g47KJmi3Me6uluOxw2sRva8vtP5LNtNXv4T3GRsqz/hakUqynp+5nZw2Ha9zcpJcpQ0gOPU8Kjw8heuRaZjv7LnUuYGbmsYmeFpJtwiic3pxJJUVTt1hMkqe6nI0iW4siHAhzHnGMV29UzFLp1I/PWgF0rFTp3xPNWgytn2L5O8TPcXok91NlEMCw4Pdxk+RYVtFWjIraa+taM8aTvxpnrJma9OqVDDWH56BEpx8CZNmgVHndIh8+SvPsomX76k6STTN2djpOZOPmM/YF8Ji0h089/ksyESvrvJEkXmbg67We4cnUl8i+gFQ9XL6pUqETafQwnxV3j+ylFiqXZlqHTa/fmw3vJlwkK7nv5TDT5/rmMiRG7ufT98BxR/E1Kuq8Tf06S2vTk1pTpP1aTcTxTPCiSz0aTz7qlfNnWoCUldnyEVP9A/pypwYW4v8IqhLbaTbizV6jmOI/p0F7y2byS1MBgSmr/ECX0G07JdZuTfP0K+fy1xrEfhz1HlhVz+fNtL1+d76+UrpCyT1ZcPiJfCI4ks4ciO5zTzcFrJ272AXhoYGYnN2lLtuYd+MMhXTzHLJ1zfB859iKZ2cOiFi1Gyff3IrUIqxX5mMnWsDWrClvJxLanDjc9pwZpD5GnyIk30oSRZLruWLbIrm3pFjWYrIrWh4DlIDWC73f9EtGabxTeV3M3wIACI07OLpHZJZ4QRreojXqc+qr7qbl6mmrSRU1gnChMCY5w/dhaiFqOitg1wfFRAykyYQjVSniWqiT2pZLJLSnUVpdZd9poxKySQMy0MymO81FoQX1LJhQMcBwDJzMLxhMwIMHluO2HSPr3BEmb9nNBMk/9hXze/p58XphCvg+/Sz4vfckEiVkRs/8g6fpNCgmXqX5Xmep2MlHk/WaXsFI7XokBBYLdbk/PGSJh2vcXs+rLUHKHh/kzwf3Y82HspxYuSsmd+5Javip/TtRSZUmFJYGmMf2ZMp5NKe46F5bEro+TvXo9diMU58fgObPXbMj3wbH2Ok25UyrW0I5XFfL5Zwt/VpM69yG1WGnur9RqpFlRF8864mOAcyW37ka2+zrw/clqdeyTFZefyB+Ck41/Bs5+zn8GNiY2auVIZq7XYDWfitxPPn+a72M6ovWXKEWLk4n5OdxxvUedPcApIWb+lxVkm2vYeDHxH+sXFGPeztdP+6wjVdJUpIBSmmolDmJuIBW3NaWitjp8H8Um0YovWB0//u71c144zgpnN39WD5uxutEhakgxFEE36D46TQ+oR+k5dRd1oGOOMIpAcJz+7FIiHfXVasew5rBuVUMoSIlg6W9CZZLbUwlmCd4OyNObEiu09D8IiUewwtI4Rt7PrKRYDz8zwfYzjuPHHkJfRvpIZy6TtJ8J0l8HSQop4HRk5n8opA2c/T35AxCA5NY9WMFemj032mAb+QqrdOl/SrX6zBwtzP1Me/8i824mDMziARjqbITDYXGx3f8gSX6B+tEpfw5Ypc7ZH39oQkOYiIPpyuWUZ/LkUZLitPfwjH0NbPXuI5U924b/7f5d2D1fUVXVKYLeS/5oUpNZMrPFOd0TWHa3D2A3tFKemeq6n6IPA5VuXufrMNGB6d8dZF4xL8VtXEFkNpESwQTKCC8TpxTI2ggmKYE9PE7HXzTv4/4nff6gv/zep/Omv/k6KKygbduH71fS3oqKK8348ln2bMZduXtiA/hobqd4Gq4+aR2/mbFVKkkJGKWQ6vg60iXqK/3HRSdISnDZhv4rCI1BnHzOZTscBlPcLrxZTQ9HLeRhPxRq7vox8mbXgR0ZIbGKhXEcxScRnWEmqQeorWqnHOepKxDCj5VjTqfd5uSkS+fJvPUPVtNi9w789McJVgb5aNdKLRJOaiDLG3T+6cfJF06T7+IZ5LN0Npl3/Emm3ZsJ1oV2sKLth1+sRlRiVj+Lj36si5OYAxZrmm3SdW2kp3TmuOszuWYx0c1Yslepk7K/jlK9gUsYd+TyCfkipUhkdjjnKgiW3e3D8Q9w78/gyygMGPb6UWTv1Ic72wOPke3JkWTr8zwRE5zUx6fnnOPkCZJNG99luIum9If2xsqHSGGFsvP+cMd3eWZl3Amwnm4xUUt97ubSOSrp5uXK1PyjFqEv1EhazWycePJxCaMY3aLHmOiUpJsu/v5KETIzKQISWwpSS7hsh0uUPB+gkZob8klHOCZ/z97UddxnSTaSNmqVA0+QLl5znAsDFDxFalUn5TgPnVKiLPvPlo//R/It1zw1nOnKBfJZ9TPJB3aT6cwx7ucgMNhlXwO+zsIzr/qJqT8r9Ju2I9tjQ/lzwkWKIflatP10iwcWjnNYqR3Avqn9jecI4RrPJH8u+73MHdVq5NjXQGaVQ+cw7sTlF/JHWrk1kg3OuYOP1zzdOIbqF5DKn3sz9PUw7U06DC5Qi0dwR+El+DbUsKS925yOzdipQVl8RyP5VsqxssKtFj9WOLsjVj5K230/oa2Wd/XauUR2u0Qn9mi1ybvNJQwc0ONqOJOsUm/5IFWWUmZ/SI8EMtFfahhNodq0TirNLB6zI5wwOZ4757B95ECqnfwslbK3plq2Z8hPYvnitB3ulpwyTUtWuSGfcYSjhmtWQaaEFeT7S/8y0biZ8lJvZkjJNse55CMZN6c5qFFGi5d+nKdOqd2YW+aoSJl+/Z6kmFMp25k1j/vZtGwut1rUwqGklq2kbdOLebUgu4eN/Z38sczDYuGqxdhzUo1ZGVYm1PBnzw7HCmuF7e94NvUw3DhVnw2ETh9nYSZqVhFaG7AtVH8mmTAazyR/Ln3NJN26TqYtq1LCMjDWs8PlE/KF4KCdNDv+yJTyIomzv+PPllIQO/kS3dIeDomZ8ljnprivldU8/ybT2l9IPspqhudOkWnnJjKtXkimXRt5h2hKCOn/4UxZATMRGMfKrBYfrtSjSNuzVJsVsGFKfUcN3xn4Baml+DGXmQjczb4bZ66cVvWYuv75kUIPyUeoi3ycAqVkfe/0sakybVLC6XN7bTqmBjuFlPbPlwKpJBNhfybCzv7GHyjBthdWa7A1zwYwGKhko3gpJiWsgm7exUmDvvdGz5vTOFdT+nDoIN4Byhy1tdZHl+U/jAJr1JaLDkasmX6bQ+avP9Tcz1+T6e/1WhMZs2SU+3s5HanBhxs7/yVozZp8OUSrUEmnjmlh6WFjnVMgRD9KA7/aeto/KhxGalWWRhZH849TyDz/Cx6mdOEcM3vL8PhJly+Qeel3JB/ex59J+T9mkbF1if1inYejkxLynf/lF/KJhcOSmR0Owz5Rk+Nhspsk9fZEvdaVuo04IFCroaHGhPXAAmTv3p+IPUwShoKuXUrybz+StHMjqcFFSOnYh9Xc/F3DSMdhCGdWkPByhZtw/KXiVE7tTPXtr1B5pRsVVFPmTeOFq94fEp9BF4aTHjsICZOp73h/GvRFIHV8wY8sfp4/XJfO6m39Tu6mbHEs1zZdpSHm/XS/fMoj4YHF8xNL1x6C5eIarqeuhvIUlVbbUiWlF9Viy+4EOiNi5ZR+HArx4O161NxRkdm4V/fwkJusBo9z4NhDHggOq8lTi1opccuiU6vXI3vPpx3Wuwv+AaQ0aUv2hwcTBcFi048zrBL0rTiHVbQkqRiuzJeLkdLuQT4CjmIvk3TuJLOSmHCw58nlWCMsbgG5hufslPs6korRamjWvnWTqFQ57bn29SH7g09p4V44S/L63/gzKW9ayW5sMynN2XElmCghHIAPS6UK+45cPsHzpz8Pc3n/4uyrkl+OYTerjT1YJXSPVGA7Ru3oU7BnCKwN7M9nGGA1zPJVPTvOCfnMITIv+kRfyxylahOytRmgr2VMAsXSBXkHE5zqFKCGc7+DW5Jp7Wz3TTtNH7RQWDkT/fljAl06rVl7XYf7U/GKKaOYMjo+NSFhJurzdsr3UyAYk5Or08PmYxTh1LkPMPZuu70IbVCK8f0ywiypNNS8jwLcTGmTVf6Tf6Cr0mF9LXMKURWqYmcVCvD2bKKdmQxzHv0oqUnJJH2sTR3jAiskqSOzlpds1j2cQFPcVy+TevwcScM+1z0zoE1domHZNN3LjWtEGEAAMKAgvWdFv//Vomy7OWvWYppj2TmluNjbCysV0rkTpGIWArtda2or5TpHE98eyNIFEcwmClXrli+mt8kf0oraT3a5IqzgDS/pfhsctuONY3fbUjuLH7N6ypBavwV3Hh/n5FT/LN70iaywN46PZgXuWxeJxl0imhGb4r5jBca6W2Rd50ulNzVlBXPKC31+we5vmSIlZarVFoJjpgffCKSmD1m4NYP3ORzny+B4d8TG2Hl0jWMvM2sCYjLbVpHWM2Gxo3arbzOxn0bmS9TanGomUDfYVIn37RjHGu66dILOM4FVJVb7TbUtXZdFrlN0yrGFPLBwAv1I/iudCehqlCXq0kxfScVVJsjsHNJeTMHiARAcI1536jBKDJ36cBk9K/r9z0eouduekUt9LDvnbYeVyvFw6jTTnkk3L3Py7UhjKv87cvmEfCE47q6vtzj+gGUBKelmyvE2vUKF3+PJKe5wEtGam5rbGu9yvoAQ97dM096YRiVlv9pMfPqMC6AAJjDO/oe2Zt705cy1GMVxbIyaMrJrgz2cJjFrB78xpJ37ClnoX8WzFyrjVExTkhKvy9I+2ifPoGPSL7RLnsw8bS7bjX3sMqtZ6+uJUmyWrBtgY5KZIF3SwvDkXZwFG0jdinnD3NCiJkkF0mnSg1WEc3gyQo1ZQ1Ktso50CZfzLr+QTwSH1fS81MkBWbdwjGPpZsogh/SQrBCMlPMVYhaLycf1CSlbx4dKVja77AcXEJwyH5zCjKkVX8bTkb+zJjiXT9kdYVxmwuJMnGqm9UxwpidVpnGJkfR5UlWKVjzpiNcwwoWLk1P6OdCUmCRBmFO2w52WN9JOmkIn5NUULa+gPfIX+hFZ44Z0mofnUR/OjkNcPNLg60Nyk+p8vrT0kC4wSxXb0byWAVLbumnSKlzOuvxCvhAc9kh5rVPNrl+4zAwpEe8r6Md7MtrM6no+k49M4eVc+0hKV0Obuet+qR2Oq9LYl/yDsnbLXTqNOGphXFKz1kGfEYEy+m9S4hekau+SgAJUitlKEIOU7XC31EuUTDfotLqBzqhbmGHoWV9UanizGsIs6IHgpEfNcpqYIJzAdPIlgFl+Lz1I8rcjSf7tffY7iqQm+pdH2bmlqNoksXCkNlmd4Vm47Hf5A2HheIEjS0rHeqbY0FSkH+vJ/JN+rhYOXIlKrs1463+Ip6kDY2n+Ozco7gqawFz3N1y5ur70+AdBVK9j+rXy1DhbODFK9glOpOkqD/OWdJ6SmTUjY0YFhlmyUg2pP183zgsXL10mlclNdnCNCQ4Pt/Dtz3ott6jliBsFpL3+EgSlQKrZosOZpROniaTUrRnJox4h+cOB3N9lP+Fy3OUX8oeFgwvqzS4rgnPrmuM4NTHzJjUIjsu5mKvW0kJmH4mdVqLa96eIwCUmDgc2s0I51f7OzuwrU+NeftTpec+avq6eT+nAD9DneLtTGvhcpSJyEg8zRtpF29QPaL86i2+D1XKWNnNRSCJmDernjpe0T21nBwl0lRKkWJLCsjbxqoHky8SwaQ1H3KQAN0KMZjR9u+GUZdtI3au/v4JZp1NtF+4eunxC/rBwVO92alYEhyElJ2vHetCkJllZgeZ0LrjAIJlqRFmozYAAuu9hf4qokWLxFAwzpdnfnftrKT5WlTmJt1SKPcesHHbMs5Yj9LglmiqaPJzA0g11zLH0gPmMIx7F1Eb6lhROqGvoH/VrJkTv05/K6/SP8jVFK6v0rdnDTfUcSR5Ob5MGNIMxkTHSQBCcQCvJz/cg+aWHSapXmaRSoY7tDqdbNwZptgt3z1x+IV9I67XDy736kko/fUDSKQ++3ayjPP0xUVARss+4ROrBjPsh5LZB3KXGlqxyKwdAFP7blMAtnqrNXGvbNy7b+fuwRUql9Ptg37+WxPNtntDp+SDeHOfMJdWXTtn96IwSwH6tdD6T5raK5ptUz3SFqpq1mX+d2aN8RddUveafQ5SUm1E56QGydx3N37PJCvLLvUm+H/0uGsq4mSR1v4+kWinvi6hXbpCUatg1/NTpS/mv/HBLkupX0bcI7jVBFTrki/dw8oXgXD/i5YKzZBLRkZ36WuaoA94nKlyM7NMuknIs444c0wMhJN/n+cgvZ25cstOct2O5IFVtbqW2Twby5S0LbvFh09+/nvl8aKBJL3+q3zljK87GbmUIEIi2a8ONi8iJFCjZqKCUTCFy+oV6HJ2jXbYvSLmDPppCUmUWzllKUtMKmjNBUmkWl3JUkCpSiFSOkvuza3He8wlB0ZxmnvOWy0AB+7SlZBrUVV8T5FUKlPd+0fH6JjVvFxsOpsHJCujHYSixHlgYWZiKJjXRe5O4wID/NibQoW2JXGzqdbSSr7/ntx6GVGeGmVQqa7rFXSvfi9zVNF/n6xmJDQikYhQhtdHXso5MPlRZfpCJTiXdRwP+EJUychuqbXqGoszvUx3Ts1RWas/9+T6efojNAFaMm1FpWbGSsmpRCQTZhdcLDr577u2Ornn2rRMDx7HJHryH4493aVzP56krW8vKX/wEFiYwF47bqWG3AAoq6kPWgIynn3HGbsNIHvfnyC4XYW7lEIGsUs38CFnkIGZRVeeuvKkL1TU9Ty18xlOkeRCVMbWjgnIFt+eV2zUg0+PtSG5ag2QmJrBgMsLUMjJtOAF+pIydTXQKL5TKpG75N+0+Tk55/0eyj/iS1L3H3W4XLuddfrBugNc3qd04utI7LuLmRURNe+grTlw+R/TdG+hU0T08oPdoolJVKGmkNodbRpgHh5FczqKvZZ3EWwpdPGWnoqVMXHQMTh9MpoUfaB+9yoyqzf3o/qfu4J2VLBBt/52ilT/0tYzxlQpQBbkLhcq1dZ/sQ/3vBKnJNlL3HNHW9xzlv+a3n2AWjutgA/vCDWT/com+pjW7+fz6AV+GNaMeOElSyVDep6McPUO2Zz/l24DcriGZX+mtrwnuBYHl2uULsQFeLzhxx1Z5xYVUP3qcpJr3kVq+Hkmlq7CEXSfauZIVTFtZqY6XObPAo2OIQstT0muZC47PS8VILp61l0s94fdvrtO/f3o2Uq1x90Bq1N3DTzJnA9eUk3RIWUhxivt52QLl4lRcakxhptpkTjX7wb1A+fs/ss9bS2rMFVLPX2H3Ryj5fvMq32ZjQmRfsJ6LlO/EYWT/9leyb9I+5CYVCiLze8+QXL4Eu5/iuRjJtVNmCRfkHAFl7xcWjjcQd9xLBOfTJ7NmxWTEoM9YtTiEkt7L/MNcvqNLsILpzmbfTc0/a27R2lkZd6470+u1glSySvaLXmbEq1cpUb3CBchfDiUfslKI7DpzcG5EPX9Ve8mTkfTkB6SexPe6NcvHuf/G1CuKzM9248s4Jumxd7j4yP3ak6mZ9kVNQc4QUCZ/CI7X9+FoScz7TgoIYb93jhRclLlQ8nRWFskPYuM+Tum5q+cUWv7FdTq6I4nOHbUznZTo9AEbE5p4mj/uSpbEpmAxMxMbdJK7P9fddH5SYSYwFSnC3IaKyjX5srv9cpuTwvHRMm3Z9FQXRxNc6sEC6r/RzA8DR2RSNmnf2+FNbmO+Zb/nuL9wOeXyB15v4dw8/odX1BqUb17R+mvuEKlxF5Ja9GEFSgIlfZF5eNaPU+YYywpfPBvD+2/ulNb9g6hW65xrTvNWlD1HKOnlKfpaCmh+kwoGaX1GuiCZmtUkn7FP8WVBzuBfpo2wcLwCd9NI5EWXHRaO2Ycosi0PTy5hIXPnQmRuHUJyeStJoW6arNxMa+OpK8Qskzul2n3+VKtNoNvwhcuasy9cr+eqK2hugxi5NLX17+A2DOHunrt1Yo2iqipb8W68PoG3old7h4Wz8FNSD2/X124PqdNgkmu20Nfco1xIIvWGQsqJBJLMEplb3N5XDdf/cJ12rrz9KWiqM7FpPSDYMZuB4PZRjp6mxIEf6WsZA+vGd9zT+pogJ/GLaO31Vo73WzgyK7C8wEl+d9asJHd4iuTaUWnCTe3kcAuZKvqRT9uCZG7JrCo3+3jiikTcnoWDodPtBoZQu0Hs/BZ2e7oJW7isOfvfB/XczRzzgI5uwxAuB1w+IP/0VuV1sjhBp4OwMiT3fZOkOm11j5whNCJro8rwsbZmvYPoqf+FUfUWos8mO/Hp25YsX40kU/Nauo97sF2uUFJfEwiyn3whq7dOrcvzZqp65jCpfy8j9eiezN+7CUC/TG2iak1JKhepe+Y8kwec5pN8pkexCr5UqpqVSteyUqmqt/9yqcBzlCPsmsxcRvaN/+g+KfiOH5ipKAnuHn4lo7y+SU0ITh5EvXSW6GYsqdcuksQcp3BxbWBBCIY9F9X87jEQm3NHkvS1FAoVN3OLRnDvSC08sGwsX2sviwruDYbgfNBhYmNZNkWPXPbCeX2T1yAERyDIxxjCY+rQWFg395jJg/a3VmzKD0x0imFdVZThr/0+9H9YxLo3kJcFB+OE+zCHtwLxGuMK5vCx+DTEn1ovBEcgEORqJj2zl1SUVCpFqxLNS7Ynz3rrj5f+07Z6B3lVcDowh84JqH+m78wLwREIBLmdSc/8s9vGrJrXVw1bq3tRu+rjX5fIdr++Sooiffj7f2OW66t5jrwmOLBqWjOHGQavMxfOHMDLIs69442Zc3w0JOGM+5feBAKBILdgKd7CMWigffV3WqqkrJBIchlN42c2KcUCLb8UtprP+5tNuy9eS5r12daXPZsFNxeQ2wQHggLhMH4NITHWs4wQG4FAkBcwBKdDlTGNVZO8mRXPjvLZh/nXKBy4IcTqE6V7cVRVPa8q6vDRfwydi1XNN3Oiao8JWb9nrGef3M1GcpPgTGXuWW0xc4KDg5HZVK5cOUpISKDjx48zc1Oh5GTXCQoTTm/QlwQCgSD3Yilxn9yhytsRZDbh40eOdySZClGz8JB9ZpOU7hTekp36jvrjhUxFB0LjZ5OWqSQ3YatsX/UUK0ffNpO6fNm/Y+/6qLjcIjho/sLLJfgASaZvnhUuXJjee+89euaZZ3QfotjYWHrsscfozz//pBs3UmYjTjwrBEcgEOR+fIvdJ7evMe6aRJLL1wabhQdv9zWb6uur6RHrS+Zqw1cOdjsjb1TEGKslUPpRIlM3JjIuL/yHWHziahYKjLaqpn6vrH5ul+59V8gtMw1gtBnikukXwQICAuj55593ERsQEhJCv/76KxUpUkT3EQgEgrxD19rjyzALIFBf5dQqHLTOA7EBIQlK4gD2m8aIaF91fDdroHxdIrmHs9j4meTkJuEh2+oULRAI68lmUj5V6e5OIJpbBAfNaaC0/psuaEYbPHiwvpaWIUOGkMUi3loXCAR5i2S7+m5qvShkNVXTFzNFlk0NmWDoa9rAg3bVx14nWVnMwvXRvcnHJCv1igZvaFwsxMdqlhvp3jh1y4/un9KdL90l7qqaeQgSuEhbpETmMlSLoKAg3nwGTl45SWv3rKNi4eHUokILsvpYad26ddSzZ0/HPglnNvJfgUAgyM10b7/6nKpqL32CAj6mxPphwR7XnpnYzHt15QuPtK/xdmVJlVez4r24vomDvqCqhfzWh/pZjQFZacAghITLvuXH7hh0S/fKVnKDhfOi/guQude0RffcunWLDxKwKTb67rfvadrrX9IjrR+htf+t49ujo6PJZrPxZYBRhsIJJ5xwud0xXCZJLBlo3aIvekSyQhc7VB+3Q1JN/6UWm3LB/htaFA+5wMQGo9zS/eaIJEnhliLJo5j03BVjJDcIztv6r8EB/dctgYGB3Iqx2W2095+9tHXrVroac5VOxZzi27/77juKi7v977AIBALBvUAhCaPTbptDV+OeZ5JRR1/lhPqZr0aVKHgsooC1BROTUN07Q2RSR37YdorD0spOcoPgbNV/DTJ8iQlNZRgwEH00mgY+MZC6vdCdBn/wLLWNbENTpkyhPXv26HsaIInCCSeccLnbmSR5Ihq12ArnckJibX3RI5KVFKsEzXHNi4Xsrl44qKAsSeV0bw+RrKqsjrwbAwhyQx8OuMocXu4EME9cRmq4o1ChQtS4cWNq2LwhqckqzZ45m65cuULXrrm2yCWe3aQvCQQCQe7Ft1hTuX2NsTESyXy6d4tZtjcND/F4WvW4JNu/t+y2iyG+ljBfk1RF975N1ATJTuVH/TEEr6pkG7lFcNBWieloDDA/mmNqmjsh6ZwQHIFAkPvxCW8qt4x8O9jPZoZ1gW9FSPVDg9YW8DW30vbIWRSicaNXPv82i0aGL5NmBdhyuYEP9V+DDPtxBAKBwNv4qMuUxphuZsX+N0cnxNn9WfE8cuelG8VuJCYv03fJUSRVHTim3nQ/fTVbyC0WDprT0KxmgAnQXOYMul2SzmVpoIdAIBDcEz57YgcpCm1VFWUS5kbrVG1MmF2Sz7JiWvI1ybaKwX5HQ/0tlfXdcwRJoeGjfn8h277Jk1sEB2Dct6GmEJ+C2uKdIQRHIBDkBSA4xpABRVUv7LkU5x+bmOzSnx1VotBpWcp8+q/sIrvfy8ktTWrAuRnNGECQIX5mM1lM4lPFAoEg7/PSjLrMltE+IilLUmiJQIuL2FQtGLAuJ8UG4L0cv0L2bGltArnJwsF8anO0Rc4x5tIdzucrm6hOkTC+PGrK/6j7gw/Sxo0baceOHdyvXr161Lx5c7JdTD3qWiAQCHInXdv8ER/mb/GzmmQ6fyuJEmx2PlqtfpECuzycUy0NJ2OPU0G/wlTAEqT7ZBFVmThq1ZCXpGwYPJAbzAOMRnuMudeY48MBdfYzl+7cakh5YasfmWWZtv2xhhRfH2rcvBm1bduWD5cuXVo7VLl1mv8KBAJB7kaiObOP+cQl2Sk20QbrQqldOHBDxZCAsiZZdpk5wB0Xb8bQ32c205HLB8mmJFOwNYRZSiYK8A2kHWe38e3FgzIwkFRax+KACZSPs6iU0TzRvEdLWxxrlC1zhN1LCwfNZpiFcxhzxpc7nYlhTjNh0qGgxUqVggvpa+7ZuHehviQQCAS5my5tVrFCWaLKIf7rwgMsmDUg3WloDOJt8bQseiFdTo6hXg/3Iv8Af1q/egOdO3GOupXtQ4X8tBn0D136l67GX6FGpZrzdaCqtFUldfrF60lzU385dML9U/hHL0f+/sJu7pEN3AvBgdBg/jQIjXNfDdq+8Olo4/sCmBDNrC2mT4ivlcoGBZGvnP6uG/b8rC9pltFtoMqyrOjLblFVVYJji3AqvtzHQB8ZP1bfxsE2fVEgEOQRVIU9z+zhlSSy6163DQ8rVfmL73sO6bl5Y5lA30rsJB5NQwN+OvIdDRj2OD33/LOInu5LtHv3bnr8oX7UrdQjFGTRdGvbqY1ULbQWFbAUSGBxGP3a70OzbQSaJ7gkOAfA9xreZ86waPCFuZnMTWMOnWUQos+YM0B7WKadZCZJpqJWPwrw8aEiVn/dNwVh5QgEgrzAp/23O01ukzkQkEKNAmn619NcxMZgxrcz6duPZlGXMg+yNW37vvO7kquE1u72xu9Dl3OPHCSnBAeWDAYEdOBrmriMZQ5i4wxMOOcvzm1mrqm26BmYgjvQx5cvM7OC4pKTKPmCGDggEAhyOUxosio4Px2aTaM/HkU9evTQfVgtfetmio0+TiUaNqaC5cqT2Wymd++fyAp7rbiPj7/Rf+yG175jizne0pJTw6KhpBAbTFnzEnNlmUstNgBthc6ZkOkH2VIDkbmelMgdxEYDQQonnHDC5WJ3Gy3tV+IvU5kyjv59LjbDnxhAn8ydTwsnvE/xV65QoZDCdCPxur6HuvvtDa/eE7EBOSE4mCPNmCftCebQZpgRaGYzcB61JhAIBAInCvkV5t8AM4jZs4sWHDpKs5b+Qt8tX0lnD/xHiQkJjiHRikLzDUvnXpATggOrxmCu/psRE/RfkOkH2TJhO3P7tWQKJ5xwwuV25xkB9ivkp1yjaiGR9PWXX2PQEvcPq12H+lStRNUKF6I2VSvT71u2Ut1SDRwSI5MpdStSjuJ5Cm8fJNCQYOcZodMj9RC84/pvVjjMHGxIvChVHR4CgUCQ1wmwnaPKJU7TY188TvWrKlQ9tBZdOnaN3hv3Hhedko2b0ntTv6C5kydSjcf606TJ31Lb0g+wI7Nm1bSv+vYP7au/Y29ffVxyuxpj999fZWyPqIgxdzyDf04IDpio//bWfzMidQ9/Vi2cWObwtbrbfK1WIBAIch8F4v6iTccWU7l+j1Bw+QgKqFCK+/eq0JfWzt9IFctWpGeeGkjjZ/1Ivce8T++OmUK9Kz5BPrI2iAooZMfArAzV5/5qYyJJlh5hhhD0wSypUrVgq3lOm4qF1r/bbuKzzO+22+RyqjEPo9TOMYfmNYiBczObO5wn8vTog2xO4E1Zl8EGtgvb9CWBQCDIvXzS7+80o9TQdHb98kZadXY/JSk2WnP4CPkVsNKO6Uto9aIz+l7aTAPHrqBxh6hUSBkqXsDNGyWqumTUqhd6pDdNTVTtMSFWuymGVHKolI8kqU2LFzyjz+MWG7/yYuGxNDbD9xLTI6csHFgdGCxgzC6QGc4TeQbov56So5PbCQQCwd0CYnPy3Cr69fQeLjbAGoiubaIbV27yX4OiAWGEWQTgDLHBFDcQIgcStf/4/q9ShrU50anamHA/m+m0s9iA+mHBfzlNGhpSoE1Ylj597UxOCQ7AezcYgTaKuczaAifpvwBW2EFt0SOMNEHk4O5ZB5k3kJCYROs37eS/GRF77QaVrNGJ9uw7pPvcHZYsX0/TZokXee8lz4/4kA4cThkZJbg7GGKz8YJmtRgkxCXy38SYi/zXHZjG5rO/xtO4daNo0ckfaMpOds2u7GNbJKtdSvq2qH9xPm0NgNC0qz5uoV0yn2GFpUsFv06RAuutZrmRvspRZDsE67Zax3JScNCMhvY/zDKA2QYyYp3+a+A8VDozMJsBMgPf04GT+Zpwt+WiT52lNj2epW072M2q+x04Ek2PDnrDZb8lK9bT+QuXKSyssIu/J27i9Lm0Zz8TKjfbUrtVa7fSXzv2u92WVQfxgnO3LafduI++oujT59xuy20O12DbzpT7QbhsdDoy2ej0uT8oOe4cPRhSmPzllHmWE+K0HgmTRbN0UrP5/Do65vcfbd6+iVUUE+hI9BFatX4lxQSf4NvYeVo2LHXf2q613jrMhOaGXTKdY6fuoffZcEIsPnFRJQoeC7H6pPk0AbOzquiLWSanBAci05I5qCpGob3AXC3m0gPVJ2fLJCsjzdxYQ6mvqnCeuioVy1JIcAHaup3Xjrj7bt4ymrfod275GH4bNu2iRvVrUHgopsJzDSMz9/o7n9PufajFud/u7BISDEvL/fasuNnzfqOlyze43ZaTLvZaHBOcr+nESXRzut8nNzlULNz5C5cdTqNiaCxdun6WngsrRf2KFKPmAQX0LUQxJ7T6d6Almf86cyT2AF0PvESr1/9BZcvi/XqNKlWq0G+rfqOLvmd5P0+VopVCivhcqtAwNHh39cL+6yEw+N5OrcJB6/CRtzpFCwTKkuT28zCSJFVWb7Ph6G4KDswuzIv2H3N4ktYyN4Y5qOMJ5v5krjtz6eFs1ThP8pkZDlNRkD3UrlGJ/kKNVmfFau0rqpoIacBSaN+qib6WNdBcFxKU8kDlFCjocwOx13NHPDwF1ysslFmygmzlk8f/4gMGAu0XqEz7+lTRaqUQ/QOTRcw+Djn6e90mPgS67oinqEIR12a1LWfX05vj3nQ7rxr4ZOLHtO7cSioSEEonY6Mp0NfUPNTPGgWBCQ+wtCzsZ27pwUfebvsz13dLcF5lDkKDyTidzS+8+AnZxazQPzK3iDlMe+Pu8wTOL4BiKmhPP2zTTf8VZBNRTevq1gyrBbDaLfppYPWgaQWs37SD9+F065RifX84cRa16f4sd+n160SfOkevj/+cL6NJCfsiLIA+gl79R5C5aEN6fsQHjj4kHGOAczbr+CQtWbZe92HCx5Y79x7Gw5o191fdNy3jJnzFLIqz/HzYF/EFE6fNccQX4WM/nHsbE1fsZ/gZy0Z8cV4cCz8DxPWpIeOoSIU2PB3zFq3St6SAc02epr0PPfyNz3i4Rv8IwsLxNZo+zPMio/4xxHHazIVUr9Vj/FzIA4A8wHlxLOLtnFfAiCPOi18jnwH2rVC3G49/6rhbfbV+ZeQL4ncuBlaPIDsIDfOh0GoVqIp/IBeZC7YkOpRwy2FTrFg6n//6BvpTz+/GUCX/AxRo04TnyPlD1KhRSpdL0s04Wvr6qzRr2PN0bsff3NI5d0Ub2WY2ZToZv1uYllV5m952r2iZcDcEB2KDPho8RSiRMOIMjY6Y1uYR5gzLBf05mE8Nc6yhFJnBnLN1krofB8OdPQHhCSsnG4lqVpcXfii0Vq7Zwv2GDuzDCpu9vICC8ECAYAmBRwe+Qd/N+41GDu1H7Vo1dhTOqUlISKR1eoENypQqxsNBmAijHbOYfps3kTffTdAFwQBxqc8KV1hG7dtolhUKxaeGjqOuHaN4/NBUZwhCatAnZVgWVosvValYhsfxZVboOwp8th1CCJFFvxXCwjlXrt3Cw7daLTxtEAM4HIvz82NZWNgXBfoP08fT6sVfUPvWaS1A7GfkgdWKeETwcHFOHI/fh7vfz7fjXM6C68zzr3zAxXvooD78XJ+Mx5SFRLPn/sY7+SFESAviCQEHCLttt8F8+a0RT7P0agIHkFbs/8n44TRiSD9+PXbvdRU8CFyb7oN5/Iqh706QZR5otYI+fHTbwY8f06wbULR8GC/Vz+nin6Qo1CwwxGHhJJ+PodP/nuLL68Z9SXEHNlPB63/z9dCQMDpxAg1IGms++oAGTppCcw8do8mvDKfEWIyj0oZQux027Rkh/m2LuDMSMiW7BQeRQLMZhAQj0SAueHo/1P1SAxH6Ulvknf0ozQyL6E4m8vxC/xVkA1HN6nEhQI136fL1XFhgzWg1/700b+EqLkoAgrRk2Tr6Qy9gRw3rzwt0d7VzFPI/TH+XL0/96FX6ZvJbPGzsj0J60ICeVJntE8GEaP1mzcICEAsUvti2YPZHfH8U3ChYv5n0Fj8O8cP5DcssNRCyyqxw79fnAb6M/Q0BKlMq/Y8r4pyrF3+p7a+LKPqV4k5v5IU88gj+J5gw4Pe9N57n8TDyMDXw/1QXB+TF5ywfILyTp8+lYLb/ryxub418hhbM+ogKBgfS7DnurTbkb+8e91N/lh6Eibw1QP6d3r+cbBf/YsLyDBeK4yfP0UeTZvNzfM3yHccYlQg012jp/IKnswMTdLTQ8IEdOu98/DUXrnfffJ7HT+A5fbr86d+p5XJ755YruMgcuHLD5ds34dUj+G8BstO/rFJW0tdKtQKC6JHQyvRskVLU1Wqi7a+/Rb/1f4lOz/2KZMlMkkmzOEsVLEubN23h1xDcun6NYlkYK1eupNOXLtPaP36nqsVrUlziDapUpBrf53aQTKRFMotkt+AYM0LvYa4Pc/jODayNjL7cCUunKnOwfvDr/A6O8ywDWZnIE1PovK0tCrIDCApq9itXb6GWrHCCMKBgRGc3at2wKgCsAwhRyeodedMOXETpYg7rJz346DYn5jOrBmH06jeCYlhN3BmcwxAx1NKBUcAbzXBwqKVjIEN6xKTTDARLAxzULR2cywCiYqwbzU/9+nTmfoYFA+FCeiF8aPJDOmAhpGeduAP9Y7yg19cNEpNSmrycQcGPa4N0Q4ydm8AiWVzC9T4XCIgRJiwr5KGPnl9ohuvWqSVv/0d6IODwR1OfRW9CM8Bx2AeDLoyauSBjTEUayEwI1Lm/3Hdr2bqOpt/WdSC4GcvbFlQklQ92MquJ5EPJVCBM+5Lx+fgbdC45kS4k3qKCtliSFe36Jxw/QtcPRpNaNJLiw1vQyeC23L9V8fY05o0xFKtbMs2feIaGNapHj1evQs8OHkxjP/iMWhZvR+UKVeTbbxdVlW9rmpvsFhw0oXVkzpjCBuuwemC9ZGSCQWTQBKc94SlAuAyyOpGn1ogtyBbQvIX2ehSyLZpq1gxqxUaTFZYBrAPU5FGbNhxq5+5q98AovNGfYoDCcsKkWfy4HWu/T9MUhVr8vs3zuZA9wApJCA1q8QD7G+c9snNJhkKHpquYiymiYxTK0Xy0mNYcBQx/gGNSY1hEqbfBWoHlg19YDu9M+Erf4opVH96KJkYDiLnRtAdgOcEqMfI+NcgjpBfpD2GWEAQutRBA8J4cMo4aMhEuy/KuDHPDBj3iyC/EdcTQfnzfx9jxEPOLR1ZzS6dYmPEhXo3vmQW6acW39NeOvfTKm87fTBSkh/3S3woTc7d9HyO/a1QZW2yShdk1JgoMZ/ecyULJ7CL+c+M6nU7Uh0L7+JFcsCJdDWtLpwreT+f869FlnxRrFrNCPxDxIDWp35Q+++wz+vfyFeo4/gOqPeAZevSDiXRf0baOT07fEYqK8txtWjIiuwUHwgEHC8N48RLNalBDvPCZVVJbKSjd0NSWmcMs0bcz6acgHVAzBrwmr/eZPNxD61tA8w0KSABLCAUnmlsgRhCP5h2eTLcDH4V57x7teAGJmjk6tlEAQ9hGj/+c+2EEnHOhDyBgaILCuXAsCntYM8+x86Jwxrmd+yvcMWRgH70f4lleu0faEAb6YdARDpHwBMM6u6Y3sQH0hSAtsDowwg+FfXg6/Rw4JxzEE3HB4IOB/XvyY9H3Aj+kBaKeWnwB0or4ozkTIwgPHj7hkl/Ie6QHAwAQR6MZE5UIbMP5EAZ+jQEAGIUGC+/B/iP5+Y/rFQLDqsOgAYj515Pe4scZgy4Et8/L3zXkTZdXLyfzzoTib4yjsDff4f05zkJzOqgFxZnS/wI1rJcepfrS0i+W0wv9h3L329cr6NGKz1CFkNt+hcYFVZZuy8JJeZso+4DYwKJBwf8Nc82ZQyrRtIb1rIwBhVi9oS0S5u7BuHAoa2YOVc7hzPFxu2+NfEY0r90hgQH+vNmqZ5fWvEkNlCweRjt2/0cDB/TkzTYABX+bFg25WEyftZD+PXCMnn3qIer/SBcym93fbp3bNee18ZLFQ3mB2iaqIQWzWvrBIyd4uHDlypSk5o0juSjUi6xKFcqW4qLzMBOrhMREqh9Zjbp1jKL5i3+nT6f+QKvWbKXmjSJ5UxPi7o76LBz042B7s8a1+XmaNarN15uy30/fHc6XUdCjWe/ylWv0PEuLMxBHiCzSjcLYGMQQd/MWb25Cf9Oly7E0eviTNPy5x/Sj0tKL5SsMEuQBmtKQRuQL+k0QLqy6qR+/6j4PWYG0k12H337fREejT1Nbln/oDysQ6M+ttMialfg1QV5N/98bVKSQ9pYB0o/+Jww2wH74TsqEsUP5/hBAXG+cu3WLBlS0cEGeN6hcoHmteZNInv81qpbn6Ue8sCy4M7YsOp1w/dhJcwE/G5WoW53O/r6WEs/FU2zBhnTJrxolyZ7N9OXn408VC1Wh2kXrcwehsZjdvyh6Oyiqum31seUb9VWPybJJ5AG4m7cwZwwUgNhgHf6tmEs9+iwzUG3E5J0YeuFpR5WdORzD7VDbxb9EK7MgXwLrBMPaRcd+3mD0Q1vWFbKY8JJ8robV/seNXvk8q8hn7TOld2NYNJrR0PlvjEpDE1sd5jAUB1ZPVjEmEtLm4vaMV5jTGj0FAoEgj7Dv8vWWqqpe0FdzLZKqht1OLf5uCI470PuJ2aK1oRNZAy8GHGXO07giHzz5sqhA4PU0rl+DD64Q5A0UVaXdl+LctwHnDg6QKs0k1b7ydj5VfTea1LIbNMVhEID7HtcUgpnDfN1DmHN558d+8W/RpCYQCHI9nVst5/2ZFUOsJ0oG+t/Wuy7ZCDMQ1K0sOvig2LqEhMCtY9c/cUctR3lBcDwBAwUwltVtH5EQHIFAkBcwBAc0Lxay28ck59isKey8W2WJtqqKus0uqbtfXzXU+Z3IbMFbBAcXZRdzQnAEAkGe5YHWKzspiv03VjRLTGwUJjoYNIXWm+xFpWhW+u8mVdmmStLW11YOyepgrtvCWwQHs05jIlD3gnNJCI5AIMj9yIXryx2rj++nSirmlpQKWc3Xaxcp4MsWb+u9FwcqrYOwyKp9m2SWt45c9oLzbPw5hrcIDmalxuvOQnAEAkGeBYIjSZLartq4UZLEJ0GWwv19L1UtFJi16QFUSrKpNIIp1YaRv79wO6OD7wreIjgQG4hOOoKzQwiOQCDI9ciF63LBwbKz6JQsYDlXMTjA3XBDl459k0KPK7L0hKrS7FdXPf+ElMX3ZO423iI4c5jDZKFCcAQCQZ7FWXBAVMQYq8Xf1IEJT1SVQv5Nw/2tTE9oq0K0R1GVrak79t9vN2Uz27eJrKg9R/4+ZDHzEoJzF8BMBphSpwdzyGQXhOAIBIK8QGrBySrvt59yjBXqZc02ue4rq5/DQKpcRU69+Hm3MaZLdfspalORet4irAKBQJApqmy+nZfs7zreIDgYvYH3cAQCgSCfo/JvWqiUiFdFcl1F2xsER4iNQCAQMEzafJWqXaL2ajrdN59FfRbybrtJ2fOdgiziDYKT8vUhgUAgyM8o0mwIjSRR/8/aT3NbGU/y8xlpkuR/P24zFZMq5yhCcAQCgcBLwDs3EkmLiSRLomp7n4lPmmY1RdVahZLMNrwwn6PNbnlBcGD64fsQhkut2kJwBAKBQEdWaBwTmgRYORPafo7XRXJNX05uFBwICl7ixJA+NEL+x9xaJ4dJOuGP7ZjOBl8Uzffgy4xbPfgkcvTJs9Sp9xD+vfrcBOI18csf9bXs4cDhaI/y5HaJvXaDVq7erK8Jbgfk4ZJlOTKNV76BWzmShA9gqqpJ/faDdp/jC8wpoqPySrxkJmkFX8tBcpPgYEgzPgUNgcHMAZnNkortMAnb8DUim/6bL8H395t1GMALWQMsfzjR5UsNtHLNZl5I4lPNuYltO/bSpOl4fzf7mDBpJk/v3QJ5/twIvAh+b4BAQ6jzMsjDl9/4hJWMOVrueT2vrnhhLPvhTWskqd++337K+y81/sRvQqcp4Wy9McvuWSNWvrBV2zvnyC2CA+GA0Ixhzu27NB5gZi43f7jorhJRSpv1Ag+wAQrc0e9MdimUlixfz7/Rj+/R5yaiT8JwdQ8K1udeyXrBfretuJy2EnEtp838mS/j3C+/+QmdOJWSb7AUevZ7mVu7eQWkQ0jN3SE+IaCvKqn4GCU6ckaFBvkes9nUn5i6r1HIvu3d9p/l+Ajf3CA4sGrQNHYniTe+KLqQr+VDypQuzt2e/Yd0H6L1m3a4/KIgWr9xO7Vv3ZSv5yYSEhP1pbTEXr/BCqZL+prnJCSkH2ZeBBZr7LU4vszzg5XUpUumTK8FvxMZCLcgf4GPpb22YkhfkuQnmKVzXJIoXJak5pIktzGRaaSZfP99r93nbFvO9fHca8GBZdNeW/QImIBo8IVqw2TsyByeuLLMvcTcPZlyO7cAy2X9Rk1cdu87yC0bNJ0ZIrRk2VouOt06YeyFxqw5v/BaMWrPaE9PD/SFODfXYd15f4TT95nR1LrbQJdmPBwz/I1P6MkhbzuEzxMQhhHOmJGDaOHsT/gy0oRaMRdPFl7qJiWjTwDHXtML5/RAnBFfpN+wVnA88g4gje76gOCH8Lft2Kf7pAVhjJ0wzRFPd+HAWjHOb5zTAGkw8hPXBiAPRg0bwPedNG0OtwwmfzWHnwfxHjTgQdqx7kcutPBzBuEZfkgrlnFe5EF6YFt69wS2GX1uuMburj32QRoRBvZ17qNLLw8RN/gjLLhde13zxZtR7lK74qsrnpsVn+BfjQXuaF9WSV3J7J7FsqR+8177Saj054jo3GvBwbxnTZhDYj1x2BcTdD7CHDIJnV75WmSciWpajxdGeGhXrt7CxaZbp1a8sAEr12yh8NDCVKWiNrAPBc64j6bz49Ck1bk3vs7tnqeYYMxbtFJfI3p04GiHgCAciEp4WGEueo3r1+T+2F6v5SOsAEyiRvVq8P0yEx0U0BAnNAe2b4PLrTUlGU1qEybNYsvvUfUmvXiBVK9VX4fooODDet9nXuN9N6kLcWdQ+E2ftYDHFwVi54e1tOO4Xv1e4QMr0CcGZxTKiBvSAL/5i1a55EdqkOcTWMFpxBPH4FgDpHH0O1Mc52/TbZBD0A2BRrMntjeqp+UnwkFhfJDtt2evVonYzQpk5Cnihngi3gjvHXZdd+npx7bnR7xHkTUqa3nErsmefYeYpduEX3+jmS41k6fPcTTR4rzl63Zx9LW8Pn4Kt6hx7uYsbSCyZmV+3XCtsFf0qbP8evH8WryKpwdx6dXffR7iOtZo+iD3R7rhCuaypt+7CSZR0xezHVg7JkV6nglNPJMbDCoYxARnPknSXJnkN9+/fwoGat218xvkpkEDgjsEDyjAoAAUnI1Ywd+tUxR/kFHQoBBs30ZrTsMy9tu0YiYNG9yXvp3yNq91prYYDFBQQKwMUKgZ/UAI5703X6BPx7/MrREjHij433tzCE39+DVe+4ZltW7Tdr7NHRDINqxQRdxWL5nGC0gAAT1w+DhfRtMbtuN8Rm0e64jfo6yWXbtGJbp8bD2tWTLdIXzugOiuZvsgvnAQJ6Qd4ohfpPXozl94HCBM4MOJM3gBDH+ce+gg1HvSB3F6a8RAunx0HbdOEE8UsPx34Uqe9zg34op4G+dBfuI45Bu2O1ukB49EU+8e7enTdzXxWr14Gj/euDYQo4hSWvPqBt3anTbjZworWoS6snAg3rgvEB9ck5FD+/N+PXfUYnFauXYLX/5q9kKeL7gWiH9Y0cLUtWNL3uH/MIvPj1+9x6//t5PfZulgVk3sdX4cjsE9h7T2f6QLF/p1LF77Nv/M8xDX0QAiiOv567xJjuuCdAiyh5tJAQeYoiQwXUHNRiXZ/l5QHBMhVT0vyep7H7eZmtlArTtGCI4XgYcTBeQ8VptEwYi+Glg4KMiNJjNYM2D95h1ktVq4KKDmXLhcFBeQ8LD0v/NktVj4LwpShGUw6IkHea0WtVbUzFHIGIUTarYIH7Vj1MDLsMIwPSCKEL3M+l4gJCh0kVbUqtFkCEGCaEz9eDRPL7CwX+dOdWciWF7BUipcviWPX2pQ4CM/uzLBRjoAat4jhw7wuBDEfihkka8QDYjC+RhmfTJLE4WwYWkC7IM8AwP79+JWTr2WsNZGZ2ippUcLdp0hFrhWH02eSW+NHMirr6tYRQSihDQjfFy39K4J7hU00fJrEp/A0/MPE4VxE6bTwAE9KebiZRa3QzRkIF710IgojRZuiVs3AMe8+0aKqPy0+Heeh1UroRU85Z4CqKjgesLKQfxgVTnfZ4I7w98SN4z9hCik/KP5SJG3LFRGInUSW7HYTLb+7l4UzU6E4HgZKCAxMAAFDQpmFL6o0aJWCgzrIzgokBeARk1yx7o5vOZuFNapgb9RiKAvyBnUbHEsCko09aBpzrB+4IfwUfO1X9pBvXum32WH+Nw8s4WLJJq4jAI4NajBG0BUgNFfYxyD9KPGnB6wpFCY7Vj7I7cQnEFa3YkKhAcDGAzSEzN3GIIPoQkJDnQpSBEumqZg5QBYnGf+ZeI2rD87x1nexIeWrAu68DmTkJisL7mC5jLcB7DKDOsG4LogDrgmsJJgfTlbGc5gP4g5LK+H2XVD096sub/y+6Bfny6Oe8UYyAAgyhZfHyammqBg9KTzPYX8cx4gsmFLShMr4rZx+Qxu3XZj1tM7E6bRxGnZ+25WfmVM1Ayrwm4tJjKSWZF2w6qBv82kRsZcT57Ibq8DdlIPSne5VU0IjpeBmjQKWzzkEBrQnxUOAAJkFKQtm9XnFgUsAxR0KATQ/4HmHHfUZtYEOqpR8xz++ieOQgTt/yhMUfgibBQoKDjgDGsrmBWwiAtq7Z0edl+4AVhcCBfNe+GhRbhwuavhWq2uoohaMoQU54eQII6w2HCscw3aAPljMGvuL45CzRDJ9Ky8QQN68do9LLkS1do5+nbS43zMJR4X7IvaOqwvWDUorGGBwnpB5z36VACauJD/yCdYIcgDwPMabSFJSY7h78jPsiy9nXu/wK0UNNUZlhiAaBcMKcD7kWCNGMVIO2b1GtcYeYY04Lq7665GBSCS3RvY56Fu7dj+dfl5cI/5sWuF/Hq4ezt6sP/LjkEISOdbTMyw3R2P9+7skoczf0zJQ6Qb4aPygLATkpIpuED+6cPJEVSKNt0IXSFJEgZgqZKiJny29eWE11YOqfb6qmFf8D3uIkJwvAzULPGwopnLEAXUVAEKBwMUNrBMUFihWQkWBQoSQ6RSg9owjkEh+Nv8ybwWXpkVnmiOgfWEghXNaWjGW6CPKPvhq/coJuYyb7oJKNGEd3CjT8cdEEDD+kK8UcuN0kWxcoUyjm21q1fiAxAM0ASD2jzYv2UBDx/7oo8Cy717pKTZgIsas7ggSLAskF/wwy9Ey+ikB0if0YeC8BBuO3Y+NFGh3wJ9IOkBAUV4yH/0V6B5DRj9R7BeIOLIc/RxGP0waMZCfqK5E3n827zJXDAa1q3paIZDfH+e/TGPMyoN2A/HI+3oesb2IQP7UlTz+uy8XfkxANc8jO2H8E1F6tFsZrHAL73u6iEDH+Hpb9ygJr+2CB9NYgboZ4LVinRgSDbCwkg6kMiEHfHjaqkDy2oZS4+Rh8hPWMFGfzkqM4gbwvvkneE0+MkHuX9+4E4/vpYRGDSgkNpalUytXt7aO96SkPykpKqvnY9LzNGvgqZzm3kf4qufgpwENf6ly9ZzoREIPOFuCk5uQVg4AsFdAk2JAoEgBSE4AsFdAE1fWnOSQCAwyPdNaqYi9STR3CYQCO41+aFJLd8ITmYI0REIBPcSITheTGqBgaWDXyE8AoHgXiAEx8sQYiIQCHIrYpSaQCAQCATZRL4RHGHdCAQCwb1FWDgCgUAgyBGE4AgEAoEgRxCCIxAIBIIcQQiOQCAQCHKEfCE4YsCAQCAQ3HuEhSMQCASCHEEIjkAgEAhyBCE4AoFAIMgRhOAIsg18bhpf0MwK+Orm1u179TWBO5Cnzp/Fzk7wRdXok2f1NYHg7iIER5Ap5et24V+wdAbfnodYGKBAxOeBsyoee/YdokcHjtbXPAPf7r+bIoWwcY7cQpvug+jc+Uv62u2Da5S6QjBh0kzmZulrAsHdRQiOIFNq16jkUlDt3neQ+j4zmiZOS/l88jZWSKNAw/fvs4Jz7Xrl6s305JC39bX0wX5ZFams0Kvfy/wc3sbuvQepdbeBpKqugzYTEhP1JYHg7iIER5Ap+HolLBGD9Rs18XEWoZVrNlOZ0sX5vrfL+s07stwkdzeAdYO05CZib6RYk7dL4l1qlhPcOflhpmggBEeQKY3q1eTNZ7BswMq1W8hq8XVYNWDJsnXUu0c7vgxguUz88kfeFGcclxnvvTmEju78RV/TmoBmzfmFnnvlfW75IBw4CBPig7BxDgP4YX/4Iz7uQJ9FekBoDMtm1lwtHOf90YxonDOzJreM0o84wtIY/c5k3SctqeN5/VqcvpQ5EG2cF86wIBEeKgVg3EfT+TZPSC8dSAPWkQ/ou/NGi1CQ/QjBEWRKVLN6XGBg2fB+gI3bqXfP9nwZooNCCQVa+9ZN+f4oiOq16kt79h+imAtXqFn7AWkKXQPn5hwUWmiqAyjIqjfp5VIoWy0WmjBxFi/sAApWiB+A2LTpNojmLV7Fa/IQKAgEGP7GJ3y9Xsu+PMwS1dq5FYw9ew9Sp95D9OVDPPwTeoHNRe+Ft7nf9FkL2LkGuvRhOWOk/+CREzz9iJchIEjPpGlzeJ4iHYibAfZp1mEAPgbI42nEH6A5DH7YlpFYfDhxJhczxHPpsvU8HsdZGmYzAcU2fh3ZNjgj/gkJWn4hbJw/nq0DpKN+65TriHTsYvEA73z8FT3P8qRey0d4elILpEDgDiE4gkwJCS5AUc3r88IdYgOhGTroEe6/btN2VjCu4gVZo/o1+f5PvTCW+j/Shb6d/DZN/fg16tapFROTLXxbapwLfixv26ENBljPwoWQ7Vg3h4eBsNBc9+NX79FbIwfyfqU1S6bTsnmaIKHgDgsrzNdhKb335gvMSvmVbzMsn66dovjxOM+8hSmFuUH7Nk0dFtan777Mw4cfrKVZc5bSppUzuR/iBKbNXMB/nUHePMpEc+TQATzecBBiCDMIK1qYhzNm5CAaOICJih4PxAkiZmH5iDjyc+sCDiBU6B9DfMZNmO4QBWcgEK+z/Yzjd6z7kefTR5Nm8TxBHoaHFaHVi6fz7bh+AMIG0Rk1bAAfMLF0+Vru//SQsdSvT8p1RHxWrUm5jtgXadi/ZQENG9xX9xUI0kcIjsAj2rdqwsUGFgQKqsgalXktHbVoNNVAbCA6qOmi4IM1hJq2Vtvezo4J1ENyJSRIK/RSE9WsPoWHFuY1bmdrBZw4dU5fSgGiAGvEOCdq3c5hI74o5Hv3aE+NWVxhfWRERKli+hILe/k6btEhDIB0Vmbid/BI2lr9gcPHeR4sZcc4p99q9eXbEc44ZqHAfzYTRENwISLhoUVo2fwpPI7IW0MQQP9HunLR+HT8y/wzvXvcWIwQ9dosjg+z4w0ia1bmcQLRp9wPf4aQ/8BECuE3aVCTif4+/ToyKy+D6wjxe4vlqUDgKUJwBB4R1bwer73DUjBGonXr2JKLC2rvKCABCmMAAerPasco5H+bP5kGDXiQ+6fGuVB1tnYgNrAkYKmgKY2PinPqr3HXAQ4RQD8Szjn149G8pm8QUTpFQGBFZDYyK/a6a3MZLAAD3qy4aQdVrpD+AAmkfxCr/Rvph4jA0kKzGArzUcwCGti/l763JlSwwIz8A0b/C4hqVpf/8u1McdylH2mCsDl/N37Vam0wByhTqjhLR9p0I9+MY5A3iKcRD1z39K4jrlG++ka94I4RgiPwCNTujYIrqqkmLhAeFEwogFsyiwQ4j1RDbR5ChFqyc1+FM879IM4igH6K8xcu8eY4FLbGeQAXur0HeZ+E0TGO5p4YJlja/kwcWcFq9McAZ2HLCMQfBenod6bwznA+GKJ7O/a7lp8Pood+C4SPZsPUIJ9wPDDiMn/RKt4kBkFFeo38w+AHo2CvUrEst3ggZEZfVmcWf2PYEqyfzMD1QL4gTxB3WIf/MXEbMugRvh0iiDx6ffxknhZUFkDqvME68gEOQuvJdRQIPEEIjsBjUKijgERTCkDBhEIMBaxh4YBvJr/NC+iAEk14R/Sk6XMchWxqUKhhFBxfZjVwYxnNZujkRxjorEeTktFPgIIVzT+Tpv3IC2mr1cItIRSOGBCAc/YdONpxTsTTEAGAZqb04gNQk4eg4EVWCATSiz4dvCSJAhcWF/phnMN05sev3ueWoJF+9HHhfBBi9D8hDMTvGgsbfSpg5ND+/BdNVxBKiO+C2Z9wC8Jq8eHbANLagoXl3ORnALH7dsrbNH3mAj7IAQKHPq06elOg0XQGEUXeAaTFGTTJNapXgy9/M2kME8uVLtcRTasG6aVfIEiPfGERi88T5Dwo7A6y2jWaaNBnkhNAHIz3hZwF8F4AqwuiGRwc6Oj78QQcBxEyLJ97zb24jvmR/PIejhAcgUAguMeIFz8FAoFAIMhGhOAIBAKBIEcQgiMQCASCHMHrBUf03wgEAkHuQFg4AoFAIMgRhOAIBAKBIEcQgiMQCASCHEEIjkAgEAhyBCE4AoFAIMgRhOAIBAKBIEcQgiMQCASCHEEIjkAgEAhyBCE4AoFAIMgRhOAIBAKBIEcQgiMQCASCHEEIjiBL4LPE+JqlQCAQZBUhOAIORASfdHYGX588cDhaX9OYPnMh/9RyVkA4+ETxvQLnx5crDdZv2kHl63bR1+4d+Jx0euKdkJjExT0zkC6kTyDICwjBEXDweWYUcPg1eHLI2/ToM6P1NY2VazbTwz3a6Wt5gzbdB9G0mT/ra3cfiIgnYpERH06cQcNf/0RfS5++z7xGs+YKi1OQN8gHgoOvEwiXmYtqrlkg6zdt5+sJiYm0bfteZuEcZyJ0nfuhEEVtumUz7Os+nPQdcOd/9x3iHB5aOJU/cF7PPvfcK+/RytWb3W5zdRB6LW9Tu0Rm4Wik3ebqDNxtEy7vuPyBEBzhuIusUZFCggvQ+s07+PrK1Zt4sw4chAd+6zdu5/tENavrOA6CNPHLH/UafdpwNWfgbpvKC12EMXbCNEcBjF+tqShlP1gp5y9ccmyHJbFk2Voujs77Obut2/9hv0QnTp3jYmocn5nzJF2Ig2Y5qTxchI+47N/yM40a1t9lX2zHNtfzM8G5DosyZT84pBvnvcasTYSZXhzgf+LUWe6wn3N+YRlWEuJn5Kk7h/2QVnfb4LAd1wV5kXobzo9zYLuWz5o/0ojzwn/eopUuxwiXnssfiCY1gYMoZrms3wjBIVqyfD0ToUpcYFau3cL98It9DIa/8Sm16TaY79us/ROscFmlb3HP7n2HqDXbv17LRx19Q+iDqN7kIR7G/EW/U71Wj3KRe+6VD2jcR9P5PgD9LsNf/9SxXL5uN5o191ceh579XuH+qdnKhLJZhyf58ocTZ/Jzr1ytpQUgHMQF/tEnz3E/49yepGsPSw/2HTthOpWo1oHH73zMZR5vpBWgiRLhY3tAiWY8XKwbJCYm8zCQBwgHdO49lMfTyK9Hn3k9TZGEfKvP8grxnjXnV77fhEmz+DYcW73Jg7R0+QYaN+ErnqdG+lLTtscgnofIB1ORBjweRtyRPzjH+k07edh9WTwMEGccs3LNVr49Ru8jQ1wq1OlKk6bN5f6p+wAF+RuvFhz7pb/zT9UhG4hqWpcXNigklyxbz5vZ2rduwgsw+EGMsA9AwbJk2TpWm/+J1iz5kr6dMoYmTNQKvPToxYQhsmYlXqg/NWQc90Oh9u3kMTyM1cyhYNy99yA1qleDbzNAYf7emy/wZRR8305+ix8Da2Lb9n2OQtKZxvVr0tGdS/ky9mX3A/V/5AG+DmF4cshYat+mKR1khSKWwbQZC7KcLmzftOJb2rHuBypTuhiP9569WnyeZOmEpYJt2Mdq8eUibgDLAeJRm4k7xAEFNM6NeMIhzliX9P0N0ERou/g3lY0oxvMP+039+FUeVq/+r9BIZmHhfEd3LaWIUsVdxDs1iGvXTlG0bN4kHjdcJ1WFdbiXtq/9QcsHdo75THjPxVzieT191gLauPxbvg2uW6eWPKzXx39OQwf3deTfmJEDub9AAISFI3BgFBoTJs3mAlO7eiUuOCgEp81cwIXC6OuBdRESVIAmTpvDa+YQqMwYObQ/fTp+OL018hkuKqB3j3a8qWn0O587atAHD5+gRvVrcPGBgwCgIB30RC8uflhGoYfzwnJJSECTWtZAWhCX9958noYO6sOtFTB/8e9MNIpnKV2fvjuci1tqkG+I+zdMtGAtYh8IXEhwoL4HUZWKZWjh7I+4sKGwN+KRnkWSmtT74XwQmLf0gh4Ch/NCVNKrffV/pAsXhvZtmtBbI56hEyxMXP9RwwZw8YQ1M/qdKfz4hIQkHueQ4CB65c3PeB45Vwxw3dDUiesJyxD5LBAYCMEROEDtHE5rr4cARfFCCKD2jQIRBSdAE0qwU0190ICetGD2x/qae4zmONTOjYIIBROsAIvFhxV6z3A/gEIS+6EPYNbc32ggCx+FJ8TJ2UJA4QfLyIhXVmiki0R4aBFewAKIl4Wdx8CTdLVv3VRfcsVoZoIwG2AwgXP8jTholk8gL9ANnJc9BccgfGeLCJZKBBPR1FaSAfLeAM2mEeweQBhtumvNdLVrVKR+fTTLECCu+zbPZ36deeUAzXlolgM/TH+XCzDyE1Ypmt1gLQkEQAiOwIXePdpzMUCBj0IHhT6EAn6wdgwgRBhJNWzQI7x2bDTbZFSjheUAnAtS1MhRK8bIN6PQt1q1Ah81b/QFYJ9BA3pxPxTu2A9xwXlhIaGvAoWqOyCgSMO0mQu5dQRnAP/UGBacc7pQu88Ksdfi+C+ayVA4PzfifW4JoGCGZRYclGLhhIUW0pdcQf6vXLOFpx3Nl+nla6N6NWn6rIXcyoBFgfhjkAcsP/ihqRC//Zk4pAf6WhA/9HehSfHzj16jxKRk3lQJqxeirg1u0K4N4oRriGuCZjw06+GaIG1odsU1gX9LFhdtIINAoCEER+CC0UfTtWML/gu6dYziv/2darlDBz7CCxl0hqMgRSe1UdCmBwpfgCYxwyJB8xoKKYSBphvsYwjBwP49+b4o9Aw/CMiwwY/wwhG15/J1u3IrKGUYcVp+mz+Jtu3YS516D+UDAVIDq8loTkS6YJk4pwtkJKSpQb6gYIZgw/pCcxaEE/1XGVliVovFkU7kC0S1Z78RXPDi02k2hEUBqwxxRfMfwv+cFfZoFoXfvIWreNOhkT53YJQbLFhYdstYXnVglQlchzdHPO0YbDF77q98X8Rv3qLfeb5jkEHh8q0puEAB3lyKvrDOfYZyf7h17Lr+8NW7JEnp2Vb5G7lwfZlZf/nK/PPqO0EMGsg6KFhRQ0ZTjyEQKEDRt+A8Qg0Y/rtZgYoCDWKQHqhlpz7eHej3QKFmNDvBcoFlZBTEBvBHcw78jWY/TzHSmF58PE0X9kN8YY14CgpqCCn6R4z+l4zy7XaBUMO6yCxuFep1pTdfGegYTJERyHMjPMQdQoVmVWcRNfIOeHK98zsQHSbI+aac8m7BufCXTV8UCHIcFL5PDh0nv//mC0rlChG0eNk6qdeAkfK/m3+yYz03UL5eN9NbI55W+vfpIipn9xC5aAOf/CA83i04F4WFI7i3oA8FI/oMpn70qqM/KjdQo+lDNGJof5fmUkHOIxfJH5aOEByB4C4TfeocnTh51qWZMreAuIUEBTqaMAX3BiE4XoAQHIFAkBfIL4IjRqkJBAKBIEcQgiMQCASCHEEIjkAgEAhyBCE4AoFAIMgRvHzQwDYxaEAgEOR65CINxaABgUAgEAiyCyE4AoFAIMgRhOAIBAKBIEcQgiMQCASCHEEIjkAgEAhyBCE4AoFAIMgRhOAIBAKBIEfw6vdwbBe2iu/huGHdph1SsbDCauUKZXQfgUBwLzEVbSS+h5PXsV/cmq9e/Bz+xv8oolQ4DRvUR/fRpp8vU8r1i5LNOj7N9itGP05/R/e5e+D8bbo9R0d3LtJ9BNkFPimNa35kxyISX3HO28hFGokXPwV5CxTus+cu09c0mnV4mkaPn6qvaV+h3Lp9H7Vv3Vj3ubuc0D+jLMh+rFaLvnRvwP22cs1Wfc09uN/mLfpdXxPkd4TgeBGN6lan3fsO8W/2g/WbdvJv20NgDIwCIqcER3D3uNcfcxs34Wvq2W8kqWr6FfOJ0+ZR34Fv0rmYS7qPID8jBMeLaFy/Bv/dpgvMOiY4AOuGCEFwsF94aGG+DlBThTihNpoZEDDse+DwCd0nYzIK07C2bgfEA2mZOG0uj78zEF3E8U5A+sayAtU5fogvzuspRl65OwZxRpPYrLm/ud2O65Ve3mEbjvOEjOJwp7z35nO0Y+13JLlpz8P5YNkMG9Sb7TObioUV0bcI8jNCcLyIRkxIUOs1hGbp8g3ckkEBZRTAS5jfw93b8mX4o/aJPhb0BdRr1S9N4e0MCrnydXtQ6+7PUfWmvenJIVofEApG+KGgxy/2Mc4Xez2O/wIcM23mQn2N1ZA/+oaeHzFBX3OlRPXOLoUq1o1C88OJs/k5cH6kBwU3QNyRhqeGjOfbevYfxf3dATHBcc+x8yNs52ZHxBH9XMi/Niw9hlWI+E6artXYTUUb8zAQRxxfuML9Lnln5CfCrd60D88bA2xD/LFtErMAot00Oz73yocsHlq/F9KNcxmVBsQP6TbYs/8Qj1On3i+6iBSOwbmNOBjiiXQjDyHWiAeOM8J2B/ZFGpFm7IvrCKNGE7MdPN3m0CZ0/ORZ/QiiCZO+o2079vPrv3K1ln/IRyPPEAby+FxMihAa5wko2YKfB/dSRtaTIO8hBMeLgNi0b9OE1m/WarQo5Hr3uJ8PGsDDDhFAgRTVrC7ff/Q7U/l+qIHCwR8FoDsQFgrxqR+PwmAMvj9qsCi8UKgg7M69X+LWk9Xq6xAjZ2rXqMTitosvo4DD8f36dOLrzhiWhLMVhnUcA8sDBSjicWb/b7Rm8VTHIIle/Uax9Dfmcdu/ZR4dPBztEIvUII9QSBv5gcIOacA5EMejOxbycJCfKJgB9sV+IcEFaNCAnkyAvubp7NYpiuc9mpgA9kfacPym5V/T0IG9eV4D5BcEA/77N8/j+xiWqTO1a1RkQnKYL8+a8xs/l2GpfjT5O3prxFN8G/IF+Y5fxH/0+C+4P84/fdYi2rd5Lj8X9jdEdfe+wzy8+Yv/oN497+d5hHS5A3GdwM43cujjPK9x/oQEiJPKhQTCElEynOfJBv3aQoBmz1tGI4Y8xuP8+rtTuXBEM0GaMGk2v8ce7n4/7d57iKcFOJ9n4ewJ/Dyi/8/7EILjZXTr2IIXPChwAApTOBR0qBWjYIhkBT/AQ46CEu3sqHmioMCD7o7psxbzgrV/n858HWHAolq5dhtfByjU3nvjOfb7NA/LubYNcCzigXMY8UPBnRrDKjL6KJyb78qULsb9kRbE37AqkGaIYuy1OJ4WFKAoGFPHwZnImpX4SL1vJ7/J8wXHI2ysI3yEg0LvoNP5q1SMoKkfjWTpfJavw4LEev9HOrMavWZBoKBHPGGhIAxDOADOg/SjQEZNH0LhDuQvhAAV/O/m/eaIH9KMEYbGNURYOD/EAHkJiwM2ASwxCPZ0PQ6wNmLYuQx7AQMOfp71Ib9eSINzHJ155+Nv+XWFqOM+Mq4/cL5X2rVqxK8p4vvym/+jfr078WY0533OX7jC13+d+ymNGfk0de8cxdMEMcJ5Rg55nJ8H8XE+j8B78GrBYTeyPb+5qKZ17Eg7atQomFjt0961w30KCmYUCC2a1mG7qfarsTfsePhZgaceOBzNvBS1XcuGypuvPOk2XFY7VSuXL80WtfX4hET7HlZYhBYJUVlG83PWql5RwbbQooUUrLPCnu2rKCjk4M/ObUfB+eWMnxVmBaisUFItvj4u54EzwrsVn8DD2733IA8P/th/x9pZdsRl2qxFKpqE/vflj8q5mEt8nwOHjqvsvOwwRWU1bKVrxxZpwodDhGpVr8D+a2EGBwXS1djrKkunvVoT3vTHNilq6VLhqoWJEPbDzpUqROAH+/M4Nqxbja/7+pjVeCZwWIaIsPxlQqnla61q5VUmCvy8yIM/Fn3O0qWoEEXEf/Fv63g6nV3DetXtGCU7cRpLGwtvyDMPqVu371OZSKnP9OvG90cgiMP9rRrzY2pVL68YcYhl57/KxJYV6GxVUSuVL6V+/+U4BXmI9bCihYg5fhz7VWNZ2rHs7HCNkZbSJcMd8Tt+4owawfKEaQRbZ97s/PBv16qhAtHf9c8B/vvKC4/q4SjsnMazqKgQQeO8Fh8f3DvquZjL/DyhoQUd5zl4KFo/j7bu7Q7XMT/g1YIjEZnymytTqpgJtXCISUtWI4Vfy2b1ZNTc8VC3bFoXXbymgsGBpsb1asAikuZMf0d6e+QzUp+e7eSlyze4DZcJmTR/8R8Sq+2b9uw7bHp04JsmWBB9erRjm8mE/C4WVljGvuymMu4rdqwEPx4PP4uvCbVYVpuVWRjSoAE9eFxSO6QB8f1u/nIen9fHf8HDCwkqYFq1ZqspvGgR0/tvPiftXDNbQnPhP/uPyo3r1+D7vMf8Pxv/Ik9P2dLF5b+270sTPhx6ulnh53x+eEnb2P4nmDgzy0caPKCn5Ge1SOFhhbV7iVEwuIDjGJyvTs3K2jpAGGy5fesmvJnMyNcXBz0iMbHnxyD+TVhcv/holLR5udYEx6wLnm/ODnnVokldnle9u9/Pz8PyQmJxk3p3b+fIZxTg2Fc7Ts9rlUywPiNrVKRFsz7kcXh1WH9p6YoN2nkYSBM7XjsOUef/9HXdIdwqFUvTx5O/lxHvCZNmmyZ/NT9lX+2Xp7l7x5Z4j4QeeuI1uUWTOlQstIgejsSvi7E/rpfmr60jrGKhhXDNmSW3nJ+HXW/TtNmL3MbJWx3yKD/AbwaBd2EMee7fW+sfCQkO5M0hoFunFvwXDB34MG+Db9bxGWrd43mq17pfun0eaOpAv0L1Zn0c+3076Q3exGRgNIEBLDv3wRgwkeG/aPpDIZMeaMuHRfbk0Hf4MkA65i3+g8rX78HjW7ji/VxYB/bvzsPCiKg23Z/n2+A69XnJ0eTmDuf4AoSBZkP8lq/Xk0rUeMDR9Aec9zfChRVpUFnPi0H9utOS5et5PiEeyDM0PSKuGHiADnwj/mh6g6C4o3f3tryJEHkV1ZRVHljJhKYmP6sWD1QgUscJ/Wco0ZEn6KdyxIGdc9WabTw84C7t7vh64hsEAUZeohmwSqrZKbRrLPFrw6xJHoeB/XrwuBqEOd0HFj3uBlo8JPp+2lg6dOQEPw/yLqN7Q5B3cbotvA/7hS1Gk3W+AgUR+h0MkQEoCOAPq8YZNH+sYwUTQMHnLCDu2LpjHyUyywYDAFDIGKAjGjXqzMB+KAR3rJmd6f6Is7uCB3E2MEbmGaBfBMcxa4h692jrVvQA+oWM/qDUQBjQ2Y2CEmlE34MnaXMG6UTBCbp1jHIcb4QNUPimvh7OGPs6X0dnIB4HjkSnGwbyAfkBUAkx9sN9ANLLm4x4cuh4fvxvcz9LU3i4u++cQXwTEhM9Om+vAa+itY0WzPwAho7u673IRRvni5kGhOAIchTUtkOCAmnhrA91H0FuBqPeMIweggnBqNG8Dz3DLLgxI57W98gecB4MNECFB+ep0KAnjX/9WRrcX7OIvZ38IjiiSU2QY2A0HGrsn45/UfcR5HZgkeB9GVQU0JQZUbIYjRzST9+afeA8RvMfzlOrekVHk7DAexAWjiDHgOAA9LUI8g5oHrx27UamTYB3Sk6dJzcimtS8ACE4AoEgLyAExwuwX9gsBEcgEOR65KJNhODkdewXNgnBEQgEuR65aFMxaEAgEAgEd5f8IjZACI7ALaPHf0nrN2mTMQpcmTZrMW3dsV9fEwhun/wkNkAIjsAtmEkALw7mNLPmLqPhb07S13InmO3AeULP7Ab5bg5rlm8Ef+xH3/Drnh9RLm5W0PTP8OruDQMhOAK3GFOg4O3xwhXbO4Y0323mLV7t9vsw+ZHQ0EL6kmdAqAJLteIzXedmYD3jnsJMAuCnJWtcKjcYHh1YujWtWL1F9xF4C0JwBBmCaUhGDnnMMT/b3QYvADpPmZObQKGI6WaM5buNu2l3MgLXasTQx6hRveq6T+4kqmkk/7yDpE9Zg0lgndMazoR2xJBH+ecj3JETeS+4OwjByQOgeQvNDh9O0j5WBfDQderzMplCm1GJGl0dTRIoEFv3eIFbJs+N+IieHPou98N27G/UfrEd+6EvAmFjP+cmHOeHGnNjYd4x0LP/a3weMoTdd9AYHg7CRNjo23AGNVnEDXF0jjusJVhQiBPObfSHIOw9rHa7cs02HjfnY7Bcvt6DPCw4wwJLDeLjLl8A/FB7RrwQfuqJShEm4mCAdDp/i+e5ER/TvEV/6Gv6Z6hZ/BGmM4irkW7n8yPdiF/qdGcE9jdEzgDryH9YCQHMojHSgUK7ZdO6jrnKEA/si+uC8yEsA6QVfsgHbEczpruCHPu1Yfvg3kB4uOap8w35iXggvbiP4p3i63zdsA+sGkwC2751I34+hH0u5hLNnrecxwV5g09YoIKDdDw/8iOX+xJ5XaPZozwcHN9rwGuOa71rb8pXVQW5EzEsOheDh71zn+G8YGrMaq3Rp87TmX1LecFRr/UTvCY7bODDbPs+/tCvWTSFIkqH8wccVgIebDysmAATx0A00Fx1Zt8vFHv9Bt8PhRTmyULBhId5x5qZfB0P8beTXqf+fTrx/d4a8SRfhj8KgsoVS9O27ft54YCPnCFsFMD7N/3I58NCAYZJNn+b+wmPdy9WkC+Y9T5PBz+v1ZfXbI3C9OiOn3mBPH3WEp6GqKZ1eDwwUzIKrXEffUufjh9GVSpE6G+ip63FG/mCdI9iVtmBIydo+BsTaSE7LwowxB35gjBGMksAMzA7W1OICwpFIw31Wg/gE3guY2lA3nRmQoZ4dmLXBCD9OAZh4BjkC4QAHztDujHpJ47BspGnxmSkOA55j/BSg3ys0awvtWhWx1HYIu9xPQAEFfw4bSwX6J4DXqV97PzF2PnR97N6oXYfVKj/INWurk0aisIZ+YJ7BOdu1nEgv7/69elIs+cu59uxLYqd0xn4V6j/EFl8fVzuk+2rZ1KdmhW5wKCCMPWjV/j+w9+YxMP4hsVV+yT3fPr0nWE83cZ1w3WeNP0nFucfaMLk7/m1xXWuXaOCLjSF+Dn/WDCJxn3yLTtvJfpk3FA+A3WbnkOoa/vmfNbs+m2eoK4d7+Pb8LVQhHl675I8OdmnGBbtFSj2vOyeHDpexce3/t38vX3T8i/tZ/Yt5v6z5vyqEKn04/Qx9qhmte2jhj5qb9+6obp4+XpVIu1jTgP7dVPXLJpkH9i/m4pC4703Biqr2Tq2bd2+VzH2m/rRcAVh71jzLQ8DH/jSzg/s7DyKXeXfidSW4RvVNJKH/dYrAxQU8iOG9FURNgrQ9Zu2KydOnbWjUPlm4mtKeGhBe8Fgf3tYaEH14OFjPAzEJ6xoQfXojvn2zycM52EcOHRcQToiSoWpLZrUVseMeMLerWNzdj7FHp+QgI9xUYfWDXl6G9eryv1TOyNfFs56l+83qH9XFsZ96txFfzjShI96rV48iYcdwuLlfLzVYrazQk9FGg4eOW5Hwap9xVOxs8JTHTnkEQX7oHqNgn7n2m/ZNVlih3CuY8fgQ3GwFox0+1nNPN179h1w5B3SZ6Qb+YDzOMcB7vyFS/yjdciHYzt+suP6w4qcu2ilsnjZOv6Bs28mvcbjHxzkz+Lki89pO86hkqJdXxZIw3rVVFxbXCuIF8tL+7SZC3ieb2f+yOf9LHyU0RGlw9LERbtPVJf7pDvL09nzflNxnfHJgiksLchPuLdG9Fe4Fa3a7TEXLvMPvbH7xeW6Xb12ndknKhNcMz8/BOKhbi0VLGMf495EOpAHWl+O3Y6047PhA9l1/d+0OWpQkL/6ybjn2fEKu29ClZiLsOBc4593XP7A25vU8GGjPOlY7dO0ZPmf0mfjh1LlChEu2w4ePSWjSYIVNA6/hMRkKZE5VsZgnVo2q4NqnonVFnl1j9UIZbaMdYq5eEU29otqVg/3gB6OJF27HsePwzZ2e/BtJ5iFYizDN6pZpBZ2WBF+/wx4pLNkhH3+4lWZFdR8v3ptnpRNofeZOvV+hW0rLDmdi9Vo7+NhRNasxMNg5zXOxcofXkXFftwNHtBDimS16bqtnzAFlGpjenLoeyy9SY7thkO+oHbtnC/nL16REpOSHGliFqHkvD21a9msrrRy7d/y4mV/mgb1786tMFaDNzEnIQ/5fix+LP78uhjpPnjklHzwyEmelozS3btHG5d0n4+5kiYObAe+jZ1PYgJpwnlgnRjngJVRskY3E87x6OCxMixdZn3IzJLk58Dx/PqyhT7d9fPV0M934YoJ6cP9g4/wYRv8sI2pgCMOhtPuE4laNK1rpAF5z+8Tfp3ZDkyAnLYly8gzLDMrkl+36s0edVy3eHbdjAuMffTriA+2OcIw7k2ko0ObxtKho6dgJZs+njJHHvHCo+RntZgOHzst7dl3RDKHteD5MHn6Anlgv+44jIeRB12+gN+EgtwHChUQxgozAyZA3KHp5uDhk4594IfaK7NQ+DowPgYGUCBm1BGPpp+xH33Lw+jfuyP3K8MsivRAk5QBwk29LwpHwGr/ZL/wJx3d8RP9OO1t7mdg9AmlBvFmhaq+lgKOv3x4OX07aTTNmrucN2elpnb1CsQKId5UBNDUg/0a1a3G1z2hW4fm/Lj5i9dQ7+6tedMa+m66dbrPJQ9xDVKDZkaQUbqd885TuKXF0oEmLcQH8Yg7uZqfY/+m7+lTVilJj9JuvieE47ft+JfnE649mrT0AWMZYtwnK1j+PNy9DaxFrgq7WZ4b2yd/9TPvn8EGWF5I/81Tq1kch/Cmu21/u1437AO3Z79rP5gBmuAQ3+dHfsL7aPrp92el8qX4eWwxG3g+MOsLlk+ebE7LTwjByaVAJPCw9eo/mljNkFr3GMp/8XAOHfgQb1uv3vRRatZxMPVk+6DGDecO54+YoVBwpny9h6hEjW40YdIPvB3eaMNPvV96pC54ET8IEApHxB3igGamZp0G8/4ZA3wTxx2jhjxKS5b9ydOFeJ04fR41ZBo9fhov7NBOjwLIWVAN0M+RkIBp7p/gx3fq8wqPx6ABvObLQfwyAulH3iN/sQyHPihDiA0sFh99SQPhGoJgpBsudbqzwoMDRvPrXq/1k9SofnV+fdG35cfO1Yttm7dotZa3HQfxd4M8AfmO+wdNaoUrduR5bPQTZUSF+g/zfcd9NIOLfgdW2CO9EIDmLI2IJ67T1dgb9O7rg2BFU43mjzmu2/RZSymYXzdNlK1WC/8Fb74ygIa/OZlfM4RzQh8Wjz4f0L9PR14JYNYhu/YFuB/EZsPm3fTUsPd5hQvnwfFi4EDuxqtNuTEjnnStXuYxenVpSZevXucFXuf7mzBBGMEf8sAAP3r0wfZ081YCfwCfeqwzffT28/wYdMa3bVGfF3xms4lbEji2SOEQvh3H4kuYsI5QeKPwQEE26YOXqHmjWnwfUKNqOd6Ji+NQSLVv05gX9C1ZgQcLBueB2MCqMkQHfggb50AhAWtj9Z/b6ejxMzSofzd6+bk+fD+Ehy91Ijy+zn57dW3liG+bqPrc//mnelG92lV4+Dv2HKCbN+OpWaOaNP2zV7kopAbnh+hwWEUXIoF0OYtM53bawIGMQN61YXmIPEAtvmTxoinh6uA6GFYaxKBD68b8/I8+2I72HzjO0w1LzdN0O4Nrim2IA35xfdC0iv1wjr7s2q/fvIu53XTm7EUW/iM8ftgW4O/nSKPJZELTKvfH9a5RtSw1b1yLpSeU7//A/U1p6KCHqDGLP95/wifHC+pxM4i9Hudyn6BS4nyfwA/hQWA6s/BwbcqyfEFcCxcKYpbLEbLbFMd1KxamfUW1fmQVns8A4SE/A9h9g/yqUaUcBQcFUPdOLXg4GPiAewrbiur3Mc7Zid3XS5dvpI1/7eX74RlozPI3LyIFlB7L0Ne8F6+2P5mp7UFDQf4EIgbrBs0+GTWfCbwPWK+wcFDIg+dGfMIsiK10ZPtPlLpFCvcJrJvDf8/jQiK4O8hFm4tRagKBwPtAM1ybHkN5MxSasLCOfiDR/SG42wjByaegeWfYoIf5ryB/MWbEkzR1wiv8fR8MYkCHO5rG3IH7A30+BfW+E4HgTvDqOo0tZoNoUhMIBLkeU+h9oklNIBAIBILsQgiOQCAQCHIEITgCgUAgyBG8WnDMYS3EuBuBQCDIJXhFgXy822ctVUXuzVJTRffCVB3rZbvpy1IzaomPZwgEglxNfhk0kKcF53inKeGK2bZIIsnt18FUUhMivqpr1VcFAoEgVyJGqeVymFUTwsRmV3piA9g2ITYCgUCQS8izFs6xLhPnsNhrk1RlQOnptfmvKkl22DwCgUCQ2zCHRvmIJrVcyrLWr9SqHFhymycWTOmvNMERCASC3IwpNMrrm9XyZJOaRbJMEM1lAoFAkLfIc4Izo+lzkXZFcf3wukAgEAhyPXlOcGRV/T1BsQnrRiAQCPIYeUpwZkQNC5FIKnI9KT4IQ551b4FA4IYPJ/1I02Yt1dcEgntPnhIcc4ItEr8K+0tSbHu4Zz4HH9PC9+kzA/uUrNmTf/lRcPvEXoujcR/N1Neyn4nTf+ZfSs0OPv78R6qif9JZIMgN5MlBA2Bf7Om6wsohWrnmL2rW6TleEBosWb6Rnh/5qb6mMX/xGv6p5cy+6Z/XQOGPr1LmFPjk8riPs0dwICwQGGcms/Xd2SA4yJOwooWoRVNeRxMIcgV5SnBsJjVWX6R4e5LP/mtnkjIVHYVIZSaRqpLdG12t6uVZCol27z3sSCMrxFQ0pcQnJDn2W8xEqF2rBqqx7g3ufMwVOwr/6BPncuz6kqrakd/utmXVrdu0S5nOrpOLPw9bueP0MLGx/zzjHRZf99uzw129FmcvWasnrdu4y2ufr5x0uK+8nTwlOE9snrqby4dObNLNoJ1Xok3sbj+me6Xh5KA9+HSuLBGZvNHVqVFRDgkOpA1b9vA0XrsWZ/prx79skWjDpt18n3/2HTGdYDXebh3uw1eE04SRV11CYpIJ6SwYXCDHri+RxM/pbltW3bXrN+Xw0EIuYZUpFc7uV/mO0+Nn8TVVqRDhdlt2ucSEJFPl8qUpPKyw1z5fOelwX3k7ea9JTZVc+m5g6ey4cjxCX82XRDWNpPWbmRYz8It+GojQqnV/cb8Va//iTWlRzbTmFTS/PT/qU2rT80Xq9cQbLs1xqanX9mnePDNr3gq+v3GeeYvXUOe+I7kftjkD66pZ5+fIHN6SKjTQJoPA/jgnwvpwstaZ7dyfhDi8/u50R5zQN+UM9sW5cRzCQHPUo4PH8W3P6WnJqO8D58Q+qffDMvwQV6QndV7gXDgv0pi6/wvHGvmRHjge8SxS+QGeLuPcSOtsFuae/dr5jbQYIP0IO3U+GNcBzrnvrmbzfnTgyEnHdjS1OoOmO1xLpLMG29fd24VoikU83F0jxBvXlFk1juuEJrvVC/9HVSqU5sc63wc4rmLDR2jr9n9d8hi/V2Pd5zHOh/xHWLhfDJAHCOu/wyd0H0FeJc8Jjt3i09rZygEWGRWE9Dk50LvHF7RoEskLHzzkEBkUABChdXphuIoJTqN61bjoYJ82vV7kD/Zbrwwg1LBR0KYHCou2rJBAIdOvdweqzMJGYYT1gY93pYH9utLLb01xFKQoNLD+cLfWvDD64cu3uP9BFIZzV3ABwrEQH6OQNeKEggdxQi3fOU4oPHEcCiscZxRGSCdozNKG9AYzkXUHzjN/yRoa+UJfateqoSP9cE+++IEjrkjDR1N+1I8i3leDwhnnfWrYBy6FP9ZRgGNben06SBfyDsd9/uFwnv84N4ShdMlwHt+QoEAe94Z1q+lHadfLSC/yAeEA5Oukr37m6UCcse2cHqcDR0/SA4+MdFyn2jUqcH8Av3c+mUn9Hu7guCbuHhiIHwp7pNm4RohDfEIS77v6a+e/1JbFfzfbb+gzD6LlgHyKteJCg/sOAqrqSob7oFKFUjwez7/6KXXt0Jyf+wKL7xvvT3cIHu4lI49xvgNMVBAPnB/tvwDXOz4h0XG9BXmXPCc4T6yfGGsnU3V2x9qCff2oUoFiVKNgKRcBym+0ZAUWCqX1m3bzwhniggccBSgKcYgRCjXwDiscY9hDj0IHfiNY4eXJKLd9f86m/qwgQ6GJMD4Z9wJ169icendvTe1ZIY5CCKDgwfmxL8LHsgGsrn0bZ5Pt/Dra9NtUXrghfhAi5zi9+fIAh4Bh+6PPjuPnuHTwV37sqCF9eUGGghUgDYZQpQb5gfP89uMEat+6IT8WhTwKNcQH5xzUvysXUoS5Vc8LFKITWGH4zcRX+TnhnMNHvI78PZenc/ps90OPkU+4Lr/NmcDzCefCuTGAA+eMrF6BIliYiPuwgQ/yY1Cw8/iyYyBSyIcDh09ykZrErJTvWRhIB45HfA4xf2c2snxFnFCRMEDFA/mKY/DrLEbu2PjrVMc1gsisZAJogHP+yvIS194ZCCaslNhrN3iaP/58Dr372kDys/rS91+8xdNXG+mNCNfymIkJ0jmeCeGUCcMdedy4fnV+XU+cjuFpBlO+XsCvsQSFE+Rp8pTgYIboI10+GxBVpOKY5kUr3awZXJpCrUEsEbJZ3yVfggIEBcGkr3/mBSFGJnVjggNQK0YBYKxDGFDjRvOG0eSFwjAj8LCjcAYoqBEemoeMMFAoovAEqH2j0EQTEppgnGv/KNSNWiqWAfqWIFLOccKxRoH2FSvMUSij4DfikBrnwjU1SC/ii85tI3xYFsb5UfgHRrTjloghcuAjJjbvvj4w3bx5j21DnsPScLZ8nMG5DZE2wLmvsfxJj2vM6jKEAb8oY5HnEE7U99F0ZqQjgVkeRjoArpOzKBogrkgb0olrAusjPXC8IUj4tVos3BrCuRCBKR+85NY6wv0FQVi59m8efq3q5R3hQFhwTeszi/DAoZM8jeCdT2dxC3mAXnEwQByQ/q+/+4Ufe/7CZWadtde3CvIyuV5w8M0bJjIvHu36vy2qKl+VJXkGu+P7sLs7WN8lU47GxehL3gtqvUa7PR5WFM6wLvDAYtl4+I3mNqNGCQdrJSOsrJZqgMIfoHZvHL999dcOf5xzxx9f8+1o6oLgpLagUEBDsCAU2N9dnFC7BxAv5wIbGAWm4Q+RTQ+EjfQ7h716wf+4H5pqYMWgqQeWF6woA4TpfF6sG/kLjPQ6501qUHAatXQACwAFP5pAQXrHorktNUgH4nMjepUjHbBmnEU4vfCQt7gecJHsPkDT1bkY9yJp0cNAcyOaDS0WHx7f8xevcMFzFnct31UeL8SjfasG9N1PK3iz5DOPa2KJPHvjven0/dS3+PkNqxTAqnVOK+4LI4+HPN2LW45oQoSohwQX4P6CvE2uFJzjUTOsR7r+r8+xrhMXqWb7OSYyn6X33Zt/r52hrZeOcJeoJOu+KcDvuf3f62veS9f2mkVgWDsADypwLkjbtWzIBQBCgAIQTUc17uuXYbOac8GLsFH4oTBC4QDXGX0HrFBBAYR+DRTkEDoUtiiIjMIZ50PNHNYGau1oYkLYaP7DNndxMvqnUEhiO9r7J7NCCECs4GCdoA8Ax6UGhS1q5+jHQdiIF/pRIFooPGH9jH5X6wRfsmKjo0DFAAukCefEuVE7N5oNgbEfCub0QB8X8sfo64FDxcCw3nB9kDZYHdhmWErOImKA+Pj5+dJjz7qmw/k9HufrZACBw/mxP64LmrMQ95AQ99Yi9vcpplmZaEr7ecZ4KpjOvgYYPAAeYulZpQtGtw7N+K+Wx8nMmpnJ0wgBCdPzDvugbwn9NbDEkcewdtF1gzyqXDGCpxXikx9a0+zn119XVdWrU5qrhuL90frdsLdrdpuiWhK/liXpMebl+GR0aiA0T+6dQQfKxdORovG0LeEUjd34I4UGFKSqgcX0vYgWn95Olnql2Q1cV/fxTkoWL0o7/jlET/btxGuxAAXX/gPRNPrFx/h2UKFsCSrP3BffLqZPv5hHiUmswGXbURC6Y/3mPfTko52oSKEUg7LnA1G05s+d9N7/vuMFxAP3N6E3X+7PC7yTp2Pot9+38EECONe0T17hIoWCI+bCVXruye68oJ303jCqUaUsDw9xQ/v+9O9+4RZHDKtNjxv1JI8T9rGwcLft+I/7P9ytFT/WqM33YnFBzRthoJBKXVhjv84sfgt+3cDF4x8mGsgjNFchfsFBgSyup3iewSIrXSqMmjeqSZ3bNmGieJSnIzDAj0a+8Ag99WhnHua2nf9R/95aE08iEyw0a+HY1KCwxbkRDoRt6DO9eNwNkC9tWtTjy0h/W7Z88OgpqlerEo+bAdKF/IcwL/tjK731wTe8b6UfiwP6Rsxmk9vrZPAvuwcgHkejz/B0/vDlm1TQjajhGsVev0mD+nXh55o6YbjjGsEauXz1OvV98H6XJjVcc1wn5BFmNdi59xANYek07kHkQQTLU9yH2N7mvrpUtHAIP6Y1Sy/ihooJwhn+7MM0lKXHEJdV6/7meYt8yw+Cw+5jkxxY5p2xY8fqPt5HrrqMsxs/t7NOoTLBAWZLOd3LLadvXaHRZ3+hkV+Ppa1bttCvS3+jp0c8RQNaDqDn+w+k2qct1DNME5hRB36ijq8+Sf06leHrgnvDuI9n8UJx9ULXGRAEuQfjGv2x4NN7XsDD0qp//yD6e9WXFFmzou7r9dhNYa28+kNsuaZJbUaD58KZ/NX5N/ZUpgMAXjowhyZ8PYUuJl6kH1mN+J/1e+i3Bb/RTdtNmvbdtzTp+O9s23V9b4FAkJeANfj8qxOZldXM0feYL1DVeH3Ja8k1gmMy0TL8Jir24twjHWDdXGTC0rhxY6pYsiIVqliYChQsQFXqVqXCgYXJarXS4CHP08xTm/j+bUKq0OI5P/Flwb2jcoVSFFmjvL4myI3Url6eX6N7bd2gv2nPvsM0fvRTLC75oC0tH5ErruaMqP5WU1KAQ92rB5fcV9A3oIa+6gIGB3yZvJ3WbdMEZcuxLWRXFapTMpICLAHcb+bMmbT8g2/pwyoP8fWHdnxO23Z8yZcFAkHuB/06GJySr1DVOFN46yDRpHaXeWL9rASW247hPkeunwvSF9NQ1FqAzsekDHNuUq4JNS/fzCE24PyZc1TEnNIpKsRGIMhb5DuxySfkmiY1VVXf1BcpUbWV1BfTUD4wjAooZtq6davuk5aZX31DPcO9e1Sat4LOYrThC+4c5GV6L6UKBPeCXCM4il2eqy8yJPlK4s10Z0UcW747jXr2RYqNdXytgJOQkECvDnuZOhepyYUJlJ5ek/8Kcj94j6ZeW+2teMGd89yo/1Hzzi8I0RHkGnKN4Dzx99TzEpFDQQ7dOKsphhuqBZegUSEtqWzJ0tSn+4OEceuvjXqVqpSpQNKmEzSkpPN0JGgOFS63O7wD8tQwzB/2IjWqV9XtPtnlok+dowNHMPOw++2GQ5wSEhPdbrvbDvHDlC7utnnqpn44jIvN86M+c7tduNzlVEnyYQteTY4MGrjY66uWJpV6s8UQVaKDiqrsjivgu6LsrCdcPp42q/GzgyVJ+kJbU5XmRatkKoi/nNlJx+JiyCL7UK/SDamoxbX7p9QXbsce8EvsQMJn2pifyi55qjE67DZgnlK+nhw0J6jZYoApomS4+uuPH9y1vMY0OQ/0fVX+a+d//Br/tWqaElmjgsutYIB9Q6t0Mx3e9oPdmCnhdti974hUMDhQzWoYDz75llyrWjlM7OmSH2hu3LbjX6lRvWqqu5kFUvPyW5/Lk79eKJ3c/ZPdmB1BkEtRSfIp3tosBg3cATEPTY+UVXU5E5rBzOHjKGNkSV4UFGeLv9Rr+vJLPaa/GPPQDP40KnZpMX41JPlSwvXt+kq6dClRl4ZV7kiDK7ZNIzYcFC1uHGTF4Vg+wMnsSrv48w3cK83HkoTLPnfoyEkT3vYf+kyvu5rX4z+ZjY+eSUe2/UDff/EGJg6Vn35pginmwpU0+16/FpctH1ob8tpEefb8lY71a9fjTDjnyVPnXfZL7U6ciuF3I5ZfGTMVH9Xj/jiu3YMvy+7i7M4N6tcFYdBX3/3idrtwucd5u9iAuy44ZkUaw0puK7MU0Fz2P+5U4v0zzJroIMnSZ2bFdu5Kz6/mdC1ZJ5LtdwnbwOGb50vpiwIvZskKbYh7VNPa/Pdugbfo+z3cjs/t1rtbK/KzWmj+4rUZzt58p6TuP8EUMbPnraToUxlPKOscp+/mr+TT6YDzF666WueZgKlh4P7Zf1T3EQjuHXdVcHTLpTupaoJdplaFFzzzEncLn6mjqEpVZkN+wB6eaOzLrR+ZlncoVpvKBhRlloVMdrsSaifFpdlN4H3g2ycQAU+aiAwgUuM+mUWTvlrgtlMcTWKGP5YhNvgUwl+s4MZxmDwUsxvfOL6cF8gGxr673RTQ8DfO6Q7nc6LpC/tjrrUNW7TjMFEnzpV8drVDXHHM6+99TW0fHM73d8eF/5bw+cQwr9u2ndokq1999ysPE+dBupzzAPthmwFeuj1/8aq+JhDcO+6q4MhKcne+IElfhv000GXUWdGFgw4UXjDwtSILnilrl5RHmBcf52yWTEWqBZekugXL4DjpYsIN7/5cpyDdYdD4tgrm0/Ip3oY7FM4Aheljz47nBfl0VvA27zLEIRRFq3SjCVPm8N9SkQ/RvCVr+WzRKNCxD4QKx+3Zd5QX0vA3CmvsW7Hho9zvwSe1L5Ua8HM+N54v45w4P4BwVWj0KN9unBMWDGaRNsKGVYJzotkQwN/4rlDzB4ZwwYDgGv6pwbkQt9nzV3FxAhAehInzdH70NZr89ULuDyZ8PpcLqwG+wYP9vLqtJp9xsEFU5IEGrV492KDV29w1at3neFSUVd+ca7ktwbna7Ysy6Hu53Ourty/2nNb9eP8ZbhMqk9QfvzZZTaluuSH050FzmeXTRCFqxayhdfCTecsz0bEbF8R8KF5OeNFCvKnJGYjNA4++ykes/fHzp9zha5kQlXc+mc3WP+F+23+fxi2j6bN/4cdBVJau3My3YQbmr777hc9YDKsCGGFhpmVYH4YVgoL+6Rcn0JBnenKrB+EaYJ+Ppsyljb9Mprde7s+3QQAgJrHXbuofkdtOv/7wAT/nJFb4O59z5PN9HOfEvggPxyHNb77cj/cnffPZSP6pBYhKatCcBqvl3dFP8/3A7z9p6cB5MM0/8gtAxH5icXvm8S58HeCcZUqF8e5LQd5mf4NWLQ41aH1Mkky7WBn5PquTj+FOpTlJt0xXmfjMPVinBYZ55kqyLDgQGcVsPo6+F7aqDQC4kXyV+X92tduMEG0vIi5CqoovTR1Ibd2kR9EFz6wrvHBgq52xR1/efuU491NIKSKa1bybyuVL8YLSuXb/9EsTaGC/LvT5By/y5iejCWr+0rW8/wWFM4DYVKlQik/rb/D5B8P4/gMff4BbMp6Agh4TRUJQECbEzQDT5IOnWJxghUAIsY/zB89wTjTR4ZwQB0+AVQOxhTWFcA8ePumw4jKCj3hzUg/0S+GzC8g/CG8oCxMTXxqcOBXDhVCQt1lRs8nXZpJWsGuvfTMiFayObmXi05vM5p2HGrR6llm0ua6OkWXBURU1lrmXFFKfZav4cIPxDeEX7ebk45d6Th+AlcA4W2MMFmCL87CeFU7bzk1V1JTRoDG3ru7UFwVeSDtWUANj8IDWDHWFHu7aiq8DCBL8Uje/YR0WQ0TJlNe2eIHMgChkVIAjPAPsF160oL6Gz0OnCBW+eomPhrVoUpveHN6fu8PbfnARJedzpo5jeqDpDeLVrmUDeve1p6lyRc+mc+GfaHZqH0O/UEMmwLD8IJwQPaOkQb8RPoyHcwjyLt9VqbO1jNXagYmKn+6VLhAe9m/qwfqtXb/dnQvIkuDAamGWTQg7aoxM/H0ZfIXqhCpJ/Bu/EkkhTGFnMGtnEQu4Jfxssuo01Nkz+NxqKjmqicdvXr59ExGjDIXL1S48rCBvFpr81UI6f/EyhYQE8ML8q+9/ofVbdtOSlRu5BTD5mwX0cLeWXJjQTzPp65+p/v0DeQE/8P/t3Qlck0f6B/Bn3jcJ4YaKgrd4Um0Vb3S7RbGt1u2h9rDHrle73drTnrbb/kvp3eputd1e9lB7WF1rPXqptYJdWxHU4o0XIJ4gyk3ud/4zkzcBJIGgIEl4vp9PzMz7JiFE8v7emXfeeafcYH89JiI82PnaIhTYPX9dQV3Ob0azGgysfN2oIeJ1r7rxIfGznMdw2DreWuLdX5MnjIbEP/WHAVd2h4eemQc797EWGX8tpubPFNQy/73e+WQFLPhiDQuDtbXWH8jJF0HWtUs0a6Hli64vx/t1YmU+Yo13ifHy8CGXi/qTL74vfn/He3jqocni/fPW1d8mXyeWGc0meJC9T94tyd+3eF28ee/NjcWXDzrRRqvrIxFSfVU+D0gSfJafkNBgQF1KHgcO7y4LK7duYUXeX6jnLRwWJryVw0/oZHtc4thLtijbR6Y9TAkc9bQ7rQ5CnZdGpEAjLYqtVK0iP/R/T04RrYyHZs8XrYR/vTQTlq1KhWtueUIsGz6orzjewbut+Dp+TOWJFz4Qj92w4l/iWEbNy1lzfGN+0/X2riVXl23my3iY8CuK8jD5fsnr4vX4a3z5wXNiHT/gLrrnptwIV/x5OmjbXwNt+0wQIRfNWkT8NfgoMAf+M/mxGodP5j8lrnT5IPsdeLcf/1n89fj7ffjeSSxgguGGu55lAbpUrAtndY6HhAgZpn+/Hs7LMvOf9QV7b/wKnnP+s0wMBuB4sPGrePL32V59LP98eHfaV+zxyDctihuYSijt0F6rsx9jaJwYkxLk8tL8LcXjPj4+WwBLp1QWJKcphYl8GWu6pbK7krJQbaxj1gDeCgopN48jlMwDiRRFrfj7EL68scQlC0xBVeyHiPfYNShqc+fgNvaLwTdC54/6qSXk7fjxh3dYK2fzD+86u6scI7i8Ab/MNQ8avtHngeFN+Hvj4Xww40sRODy8h1xzP7z3pv3YEvJ+mpgx/DxzZ1NnYdygBAno72wDSIaERWRpgPBj4o2j0Bm9tqUuYq/hvgl1CXkcOFzRxAUJ5WFa0WIJrbCc4l1o7Pd4gw9vFg+ogQ8uYB9dn8u+/Tsf8nxBFo+ceYgFlzjayX5W6Z/a9q57wXamwnQOKk1nITqs7qVoMXCQv+MheNVfHmYtp3jR+kO+6fzAWdxn0EFWFRu1waERe7SEuJ6nqz5eFjiNOoYTtfK+dN6SCS233GEPG/ZbKLBarHRBIXBRzTmikIfVIu9WCzfZrIVq1anMeAZKKk+4DBuEWgM+WKDgTLE4joP8BwGlm1rkV0Kufd6Ah6gExka1KppZowLHgaWw44PI5iGklutgv2g3fs6OWm00W0Blmog01SlDseMYkVOYvi2EshtCrdXtN48Wx5y8rZsPXRxKiEYtwkmTabBa9BilYNQbLGt50b6k5V1Q4DhGnlGFVp8d54ZVI1/w0Dw+Wo0CcYbMCUOxy6uqEUkW3WoItUYD+vUQAxGQ/zpnNQezPe8DatUjEtCPuuzeXPuiYS3sggKHjzyTrNZY1rrhk3G6pAAVQ6Udsw1cKEkhD6pF3q0W4qpbjbdyuIKyQ3C20rOT7hBCyKvRGicjMvuryhozLDpLZ7SkeMuxG4dm697jo9XCyi25QEgMaxENvODh0cznI2baeDuGl9vpw9N6h8aIc3zcKa0SWSdcsbjmxdgQQsg75U56cwYBmqsxWrNid24q+eLy+EcVSt5mG2nndnp4aOQZQqDeYwiUQrreaB7fdfdmr5ux9YJaOJ7ggwussnYgK6bIVri4SeUocU7gecZUNkwtuhUeFOO8IYSQt8ud9AbbzimfUUpTLQF8TrQkw/DQNpO664OgU4AewjRaYOWqhsLGSmlGoFyV5I1hwzVbC6cpLRx2f4IsS/ykU2FwZOzxQI2uk1qtV+cP7HNuIYSQt7IHzsX3frGXmNQncyM/xu5VXWkOzdbCaUrTMz5MZx+fVa3CMcO5unO4u3Fspv36IQgh1Ao8ne2Fc6g5+EQLh1ucMHMLIcRxXo/lqrZ9tGq5QdjKQQh5q6Zq3ZznNHvNdAVgq0SUtN4Zm9yevnIp+UzgLBzxUJwMivOqUgMju+UEawK6q9V6YeAghLxZM4WOE3tpIyE0TaGwqSUDyGcCh1s8YqaJABEXIblMF7Kpb3jHRLGiARg4CCFvVjNwfi09CydMRiiy2GczD5U1YuDANZFNd4J7SwWQTwXOohH3p0kg2UOGgvWqdn2cZ+LWBwMHIeTNHIFzhoVMGAuYAKnu4XW+rq22+qJ/TYlFXQn794HeGalLWSg0W1PLpwLn/G61fuGd9kTqghuc0K7z+3GOnQf+r+e/MwEFxGR6zfb5I4T8mUJltcRRtvFxuf3JvXUOW2vfzvAWzmflZ+H3k8chQKuFG9t3hnsi2kEPfZBY78r+qgrxPLOiwICQMIgPCRfB1RjsjSX1ytjIrwDQbHwqcLjPR8wsZ29bvbgJPxPXfkIoYyFATGrZiVKqv3PFzY375BFC6BLKnfSWCJyVFcWwITIYHnr6KVi5ciV88803MG7cODi6azc8pwuHvkF1r+t0vhxjFfxaYr/g4NSYzh5t5HkXW7lS2mbI9u1V6qJm4RPDomuiQF5VC0dqhA2n5VPfnH9jnzaGDULI6/EWyi8sbNb+ugl++OEHyM7OBqvVKkJnwbKl8ELFGThuEpcdq4Uf70k5nQdTjx+Eh0/lwDGTAaaxoJnUtj3srChTH1U/QiB98PbtBrXabHwucBTFtlQUCI0V9wgh5Ad4N9rsl1L4bPxw7NgxSE9PB6PRHjCKosC0Bx+AL8qKanXw8xbRtFNHYOTsJ+DmRx6CiJHD4cuwALiPBY+O7Y9f7kGLiKOU/qoWm5XPBc70rR/lsY9/23mtG9coWFlz0qtmS0UIIVe2nDwOo0bZp4l89dVXoWdPce1JuP/++yE+Ph4m3HIL/FJSJJZxP7AW0bbYDpBz6iQEBQXB/v37Yc2aNbB9/z544M3X4NHCo6BzMfjAFYmQNLatbPaD1T53DKc+fAocDZH1VrDm2YOpmvnYWjzyjxDySnm3zoE+W38Bq80mWjiu5OXlwajBQ+DnXvFiw33NwT8gdfs2iI2NhbvvvhuWLl3KWyrisStWrIDFH34I4/JONzic+lIdv+F8roVTHz4Fzt+2vpeGYYMQ8hU8bPhWf1BMB9GN5s66devgqrBIUc6qKIP2HTtCt27261ted9114p5r06aNaCldP2kSbDZXNdhsuVTHbzi/Chx3dJ3H+VVLDiHkf2aGt4WUp2c7Wyk1lZSUwMJ58+Fv7DF8Y2ZSbKDXV0/CP3XqVPjtt9/gs88+g8zMTIiMjBTr7aeO1u9SHb/hWkXgIISQt7s6vA2MKa6E0cOGiyHRDsuWLYNxI0bCP7VhznNxugcGQ15+vnNQAZeQkADTpk1ztnpOnzgBUVLN04Bcu1THb7hWETjYpYYQ8gUTQyLh75U2+HjWEyBJkrgtmf1PSAmIqHUODp9xYFhgCCz+9FOXLSIeRB++8y78NaJdvQfq+fGbUlvpVrXa7FpFV5P52E/2SxtQKhE+dQARJ4x6GkJ8rgERzJSATSzh1NdSa7U08vURQj6Asm82Yd97Z9XN97+x8m77F9+eqDXPldms8HzJKbjp0Ydh6j33QGBgoFjOz9+Zdc+9cHuZGa4ODhPL6pHWK2Nj0qVq4bSOwDn+E278EUJeKe+WuRcUOJxJUeDNohOwvvgMxPXsKVo2506fhhfadoYEdYBBfVjr6KXemakvYuA0IQwchJC3upjAceCtnf2V5RAgyRAf0mCrxokFQLPPn1YTDhpACCEvwVssF4JP1DmctWgaEzacDSzOU0hyExP1h4aPGcVve4YmxqiLm1SraOGYsIWDEPJSR9UWjhUo7K0ogwEh4eqaS4DSB4Aof1CQ7yMU7mCJYD8QxFBKVxNqS+m97dc/1EUXrXUETr46aIAf9qd8ShyWP4RUDwDwBOXTjLv4uPglDMQLIoT8GdsAE7YBqdUrxL/4bKug3tXhbnktR2//N39xKLNa4JROAyFGE3TUVZ9j05LYL1BCFGtSU4VO6wicYz9iICCEvNLRW+2j1E6ZjdD7tWTY+86H0LaoGAI9nAfNlRIWXjb2mm2a4IJtPHTKbaUdm2LqGzyGgxBCXoBvzduMTICRn74HuTYLVCqN64ThzCxkcllwGXp0A8MFHg86H2uVRITKYTez4LnoBorfBk7RxAUJZ275eBS/qYsQQshrSQEBoAkNgbKz52DA6y9CSaf2cNhkgLMWMygN9NHwwQZHDFWQo5Fg4Ly3oPeMv7F4aLoOLELBfmn/i+Q3gVN888KIM7csuP/sLR+vPDtpgYFIZAv75VL5TfSk4g1veMObN95UmmD7tDX5Gdug67VJkPjtErjm13UQcvN4OKQl4jLSx4wGcRE2x+2QoRKyrWYoaHcZDH53LnR+6O8Q9ecRYD5X3JR5w9s2TXJQyecDhwcNC5m3bRpLrgTkA7ZoAvuka384rJmJN7zhDW9eeVPZWDPGajCAnrVyHGnBWzz9XngGolmL5cadW2B01m8w6o/NkPDjNxD4l2th9E/fwg3bfoWk77+BqKtHArXYx0cVbN4CEXLTXeyYtXCa5LpiPh04hbd+dAcPGlacRYBE2JcihJBvOrBuA8TdcL1aq+G81oq+fQzIPWLFfU0Ws0ncn9uzD4I9mLjTUwqQTU3RYPLZwOGtGplKX2PQIIT8ATWZwFxSApoalx3gDGfPQVBUlLPV4yC76DPT6QOhJGsXkLJydUldrFF1Jt9g2GoFmqUuasjpcqV0Hbuvbo5dIJ8MHH6cht3Nstfco0BL2G2tWkUIoSaj6zJeoq6mar5AisEA0Vf0qxMshzamQe9rRqu1aq7GsNm0Gkh/4lnooA1Ql9R1wmwIPGkxDt9RXhKnAM1RF7vFHvNWU12grSlaSZcUC5sX2V2yvVYDpafZv9nsN0pnfwIHbDJkRS+/TyS4Mf879cRPhBBqPLGhFCd/8wqx1UyZgM43aAmfU15lzF9jYVtp5wEU9lzK/nG7rT16+3z+2nDGYoKwm8aLYzY1Q2fbp4thyIwptZZxu5Z/C/1vm6TWAAr37IPDCz4D8ttWaFtP4OyuKHMOuQ6QpOPxIWGh7O25md6ALu6VkTpd/A5NwO2H4K34cGcqVQ8KIAo1Rq28z/11WRlT/ndNtheCEELu6DrfIPHw+TxuYCWrBk1el1InKGo6ets8ETYOh20WuOqrTyGkd091CQucxV/CkCl313qdc4ePQEVhIXQZOUJdwp77+Vdw5J2PoIfG/cmeVkpt28pLah3cCZGlAz30IWcDZXmkuoi9JVpooMqGAds2/bWpwobzucC5EBg4CKGWsGxsMgwLCT/BUqhj1+WzRGicHzI18fNpToYFw7U/rxGP5cFiLCmFDkMGqY+wO7RuA8Rc0RdCO3YQ9ew58+Dw0uXQU6tnTSv3m3UbVdZnlpcOY8U6x75ZM60wRNae5OWzVtN/p2ZnvdGUYcNh4CCEUDOrL2TOx6elKdTKMOCpR+GsxQL9b7+1zpZ613+/gf633QonVq2B3fPfh+CyCmjvwfxrCtDHM0vP/aEQ8iMB4pyosxo1svf5wJQDOxfxin1Z08HAQQihS6Rm8PAWj+P4zfn4zNGnjEaoCg+BqJ49ocOY6hP9bZUGOPLTOjCeOAkhFqs4XqOrp9uuFsU6iE/EuTBuUIJM6SMsAe5gS8WTFQqLJWpLGR4ZNZz9+CVs4U5CrQ/0yvx1C1/fFFpH4Bxdg4GDEPIKPGS6LnuEbX2J28Bx4MFTZbWKedEs6uNCZBm0ktTo82woUNOSjNSgFN7QqceBoYnxhMg/smJ79iONYLUO6vPHr/vta+2yByfGyRqNOAnIpFizr8jcxAdtNQgDByGEWlBDodNkKLVZbdbOfXf875S6xK3cAYkRFp38PmUtIAJ0Xa+M1PGHhiUOF9fN4bO5ANS6fjXLw/Fx2zb+pFbd8vmpbRBCCDWMsmaLRqNdwqKtwYZG7M5NJb0zN97FiosoJYkHho2excLmd/bEWErpO+yWwm/sVfmxnjQJrNjCccAWDkLIW6Xe9PrWUEkyRsjaYI1Eerk/J+YiUVoOhIQSSuf3zEx9jG38G9wu8stOWwyaTPbQK1gjLJ21dniwGNkTD4BEsntv3bjMk9dxaCWBsxoDByHktZaN440F+2bKMTz5Mq2mNETSaANkKUYC0l2svEDslUvYPzPYFn8F2+izzKHLAmXD9C7p6fXOIHBo+JhRNoUukwi043X+Ouz5NYdUn1YUmOFJdxrXKgLHkLcaZxpACLklJgJQFJm1ABS2MeZjvgj7V2FbZratZ8vETAI19lsVyrbB7EmSZKMN7ODz1+avqb6uWOTY8DqeufwvLzkDx51IjS4rjIVQBAshvSR3YS/SSV3VIPazV/fOTJ14ePiY2xWFLmTP5UOiT7N3thiIVGf6L0VRRkmE3MTe0UB1kR2FPPaPONGe/TaTxWcAkN0rY2NfVqj/F2Acv7dfM+ZhCwch5L3+e311C8dTLPGM4bIuO0KjqQzWyFo9yCEaifRVV9fCz7/pk5E6j4cCH4UGRP6MlWuHiQvsLRnZv2+BRH+UQA5kaTyFLZ7Ggupzq9X6rCRrp7AUORCXsXE1f7h4Uj0wcBBCqIUFdL1J+jIuPpFtqLpRkLqxFkgi234nsE10oy98FixJOQGyXBSp0RpCiSxrNHKIbLHddf7Q5oPDEhPUUWexLFgS2M90/Kxs9rPTWRNma6nNsnpojVFt/JiO1SAfYe+zA2vZ3dU7I3UpDzF1dYMwcBBCqIXxwKk5AajDwt6D42RJiWeb9AFsa80CCOLZTRxD6REYBPlGg/P8HNeokW3kZ/wtO2spr9iXXZzs4WMmE0q/dgyXxsA5jzFvFQYOQshrBXS92WXguLKwz4BuEaAd3Dc8bPm28uKfbZR2YZvyOHV1NUpPU0kZP3X/rj/UJU2Gn/hplaDE0xM+HVpF4HAYOgghb9WYwOGyhyVNkCj8u1fmxh6OFsbCvgPiZUWKYw0eFj60j0Skx/+WvaPBkzwvJQwchBDyAo0JnUNDk/5NCb28sV1aLc3vZxrAoEEI+RuFwCi2YctTqz4Dp7ZxQd9tQqtp+SGEfAuf54zdxbPAOWhf4jv8fsNalfOtNaj7JHG5V14WC93w9HEIIdRoVJEIEEIJn625btdZYOzEWpeqdocfv2Eb7m+Bwi19MjeuVBf7BL8PHEPOCvEfGNj9Fre/q+MxCCHUUvSxkzw6hsOP3ygEZoHF2u/8c2u8XasJHIQQ8maeBs7BYUn72N3leqkqqKG50LwNHsNBCCEfsX94YjeWSHFAIa9zerpRXewzMHAQQshHaBWN/VrThGaLex/j/4MGjqzAAQAIoSbCNpmUut9uEhfnxFA+OzQVO/eUEJtY5kJg90kNDho4MCyJT7o5jb2HBb0yU2fyd6Ou8gmtIXB86j8EIdQ6scBp8BjOwaFJOWyrHVtz9md1lU/w28Axnfndr4LGVuZVM1Qg5LfksPZqqWXooka4DB5+/Eaicg7baBNKYZKvDYnm/DZwzOe2Y8vGS1iLfe6EaHSBNJHd1BK6UNrIQS4D5/DQMVNthC4UgWOx9vW1IdGcXwaOuWwXhg1CyGdpQ6+sEzrO4zdsu+2LQ6I5vwscS/keDBuEkM/ShPRz2cJxHL/hQ6J7ZW7szjbePret87vAsVYdwMBBCPk0ObB3rdBRLwu9g22wec6s9bVZoh38KnBshsMYNgghvyDpezhDZ//wpEclCm+LwKH0I18cEs35VeBYjfkYOAghvyEHdBahc3DY6G/Z5noi28AZ2e0HQik/dmCUJSmdUquxd8amdPUpXs2/WjiW4xg4CCG/IWk6isA5MDzpGGvrdFIX10EpGNnD0hQKm4zEuiw+43+56iqv4jeBYzMdxbBBCPkVSddF2jtsVLSOyBtZ9XL7Uk/QxQpYU+K8LHj8J3CMeRg4CCG/IgV0dR7HyR6aNJsQmM022pFipQcIpfN7ZqY+xp7jFdtHPwqcIxg4CCG/IwV0d4YOv9qnRS9PZfExm1U9nBKBrtVLhknecN6O/wSO4SAGDkLI70j6Xs7AqYlf+VOmcLsCMJG1fPTqYpcohXS90Ty+6+7NxeqiFuE/gVOZjYGDEPI7UlAfl4HjkJuYqLdVaSYroEygQMa5Cx9K6eremakTW7J7zS8Cx1axF8MGIeSXpOC+9QZOTTx8TAZ5HAE6lgAZxRbF2dfYsdB5iYXOiy0VOv4RODh3GkLIT0ku5lXzFA8gq1GTYKM0nlAawV7E2Ccz9U0MnItgLd2BgYMQ8kty2MALDhxv4x+BU7INAwch5Lfk8MF+ETr+ETjntmDgIIT8lhyZgIHjLaxFv2LgIIT8ltzmzxg43sJakIqBgxDyW3K7URg43sJ6egMGDkLIb8nRYzBwvIXp+FoMHISQ39J1HIuB4y1MR1dj4CCE/Jauy00YON6i6sgKDByEkN8K7D4JA8dbVBz8GgMHIeS3gnvdgYHjLcqyP8fAQQj5rdA+f8PA8Ralez7FwEEI+a2wfjMwcLxF8c6PMHAQQn4rov99GDjeomjHfzBwEEJ+q83ABzFwvEXh9nkYOAghv9V20KMYON6iYOtcDByEkN9qN+wJDBxvciL9DQwdhJBf6jB8NgaONzn22ysYOAghv9Rp5HMYON7k6KZkDByEkF/qcvWLGDjeJC/t/zBwEEJ+p2viS34RNpzfBE7OxucwcBBCfid29CsYON7q8PpnMXgQQn6jx7WvYeB4o4NrMWwQQv6l11gMHK+094fZGDgIIb/Rd/wbfhM2nF8Fzp7VT2HgIIT8Rr+b3sLA8VY7Vz2JgYMQ8hv9b56DgePNdqx4HEMHIeTzBk76l1+FDed3gbNt+WMYOAghnzf41n9j4PiCzKWzMHQQQj5ryOS3/S5sOL8MnPSvH8XA8RMJd873y79Rb5S8MFFvrJCrWLFFPvPsPwoqKIUQtZq/ZuHebuy+3u9y8ifXTmNv9zP2oE0v3bs+iS3C774Xwy/zRUqcmqw3llQkUEk2Zqx8K50vu/uVtP3sk43jH+6l/uu3mAxbj+7eOFxU2A/fumpOrf/ju19OHQUSmcxWTWArYvgyVk7Xmun1i1NGl4gHoVZr9rtJPHAC7bVLq/BE2a9nCwxXq1UoLC8NSv/muEGtupX86XU72B/xQKood71034av1cXIC2HgXKBhE59OAEo3EQI6dRFHQVGSegy78Sf2werVZZeUYrPuyflj3RW8LMta6NwvcaxGpxsJlAygBBIcISNQyGP/zP/q+dHz1CXIzyV/dF0cyDSe/d/HqYvYVoBkpdy7fhUvssDZx+4u5+VLzWK2FR7eU9ROrbK/ZWX895/v/0mtupW84Np4thO1g1JaUB5W3v3tyekNhhRqGRg4jSRaNKWVqexLmqAuqkWWtBA76Dq1dumxvbzjp3N3dGrXbYAIHJcorFIIXfb1c6OXqkuQH0temBgBVt0stsMxmQCpDpoaKIUSIHSR0WAbwjYKV6mLL7nzutUOr1m4tze7b7CjIPnTsRvZLzGa2ujjL/3j57fVxcjLSOo98pChrHI3DxseLHJAoE1d7KTRt0hvhBORpE6RMT1rhQ37tpawf5ayPcDpGjON/Or5URMxbFqH5I+ve4ZaA3LZ32yyI2zY30Ma2zin8BsF+ga75bGWegRbP0uWyWDxxBYSFhG4TS1yPRJu7eRZT4HN9l/2LwUZHmH/4o60l8L/mEa46s6ULe17DDLpAkMT1UWiRXFs/29tzYayAF4PjeoE0ax14Y5ks4K+6CictZpFvaNGC4bgy8AQcpmoN4UT+7cogeFtJJvFBFTWPPjzBzPfV1chP8MCZRxrmUSk3PtznR2IFz69biGhMI2XWahksy/7myBr16ZM//G0eEANyR+PHUWJ8oHNQuOsVkVdeumZTdbjR/ae7aRWPe9WY8HKtmavsSJ58Z71EgvQBltF6NLDwPHQLc+ufEUfEvmcWq2FtRxK8/akhthMBrljn4TcwNA2seoqp/C8LKg4mQ3FuVlQWJSvLrXTyDqIjukGwbGDQRP3JzCzALoYR/dssliMFfYmjkKnb109d5EoI7+SvHB8DNisJ1mRUAIfvnTP+pn2NSJsPmBhcz8v81YMkc0pKdM3GcVKN/goNYtRm2azKvZBJy0ke0dBFUuLIF6mhOz77rM9/Jik2wBRj0ttZB9De956Y59DEtuyYeB4IQwcD9z1Suo0QshCteoSDx2zsXJ7QGAIH5rppDt3Asw7f4K8vZvBarO3auoTGt4OOiVOA0tsvLqkNkWxWK1G43ZdUMhaCiSR/QeOUlc5nTiQXmEoPyv6wakCEzNWzxEHhJH/SV5wHT828zrbo9fzjS3bzJ5m3+pb2N+Fo091omNAgCeeeidpgkTgW1ZssW3DydyytNJig/3vmoKyZtFejSi5kPzJtXewt8pb8JG8a9Cmg6RXp/yca1+LvA0ew2nA1OTUmIbChmOPCT8/bMKLjkLFLx/D4V0bPQobrry0EPLWvwe6A5vVJdVMFSU5R3emao7u+9+sr54b/eKS50aN1phpe7aqVgtG1gba92QpFAVGBK0VZeR3kheO7cZHmBFCp7PQYX8DtBsLnjucYaPA240JG45QW53utkstMiaoi1rksSfdNKVfnZ0qPjLthY+vXckewIdBs7CBdKtVGolh492whdOAu19NfZF9TMlq1WP8WE2HjR9D2r7/qUsAJj32PHTo0lWtAbTv1BFOHT8hyru3/g5Zv/wEpWfs33fezdZ37Eyo6mXv3VCAFuZn/dLWajURo2KO3Ll6fq1zZmq+z4KjuwrLC49J+vCgzpsWp9TbjYJ8E+9GohJs4Qf71UVOlIJRtHgInCQUHmwodG6a2u8O9tj72RMX9Rnadq1MZdFNZ1/bMvZvP21hYSqCs2a3Gg8a9l6T2Q7eBL6O412GL9378z9FEXk1DJwG3PVq2in2IVWfu+KhqIObYdv6T0TLpt+fr4G5n30EEaFiXIFbFqsCX361BhbMfkjUY3sNA3n8LFEuPnk4/+zJA2LPb+vK2idzOjhCpyh/7x6jsXAoho3/4kOdqVW38LwN71qikHUsiG5m1Qi2IJu3eHhXE6HkI7bXsirlH+uz7Y8GuHFav5XsD+km3opQF/EtdsXlA9tp2evW/8fazA7vLTpqMdkce2fWAcNjriay9HTt3xeyqNX2wMv3/7JFXYS8HAZOPSa/ntpNo5BGN9HbHdsNpcf3w94M+47lgvW/gjH/GJQUV0Kpue5OmCZQz8KlE7SPDod2XWIg+ZnXYf2i90QrZ8AdKWDWh8KhY/sNxsoSMeZa0dD2mcvnuuz6uOuV1PjKM3l5q+dPx1kDWhl+PIP9dSWzJkEMUWAE6DQl1GZJrX3uDZ2ecu/Pi26Y0vcTSSb3qAtr6XlFFGh1slrzXPAJCwSdsJ8pINkoKHLdzQtfzt4bGNrJUNlRC9Yg15sgQ4XlQN7Bc30kiUDv/m0hMNhxSIr9BpSyv336z5f+vqHBrm7kXTBw6sE33myP6g+12iiX5e0EuSgXrKFtQWnTCUqjqrvS3OHdcJFlJyFEZ4WczFSIrCoHMmyieG7eHz8rrLUk9kTZV3aEYxod1HqJYzhWZRolJJH9USSoAweyiEwmpkxfl2d/TKIerAGzKKF8KH82kbVv7kjLiycScTvUuFufy2pt4N2R2c5T2EEzaKqoCJLKDhoRIpQf4m8AD6fQPCvYtATOxQeATUfEMv58h/07Cqw6vUbTb3C0qPOTUwmFFNCaPmxoxB3yThg49VDnHUtVqy3q8LYf1BKDQ50Ro5578jovi24zhcxPuW99vdMUJU7tqg+XQiqCw3Tm6A6hu2StHGCoMpWczCtLVGxUbA969Is6qQuQO4gnuMADJnKPSZRLLteBJfTCxx7x0Ir5nwHM7DUqumrBEF3dsjq0tyjfarJ1iWwbCBqNrLTtpI1644HNxepq5IMwcOoxNTlVb9GRXPYhNfoYTlPL/WM9tdks4v+L7emZA8ODwvEYTetmb73oE4DajCn3bfCoxTvx3is2dO8XFanRSIPURXaUFubnlOpBAX3nnhEKby2pa2oJOWqB4JNWKBqsF62Si8WDyxZMoCq6bvdaZbl5T/6hYjEvIGe1Qt8fv9i7X60iH4SB04C7X0mdBYQ0NDdTFgUwsg/T5fxqTeH4/t+cx3A4qtDHMlbPrXdvduiEJ1dKhC7buvJfOI0NginPDu8fHR20QpJJT3VRo0TtMII5UoKy2Jrz1TYv3q3G7kQnHfuOpXy3cG+KvYh8EZ6H0wA+kzL763a5YechAwp99qvnRg3UmuloVm+2A/XaoNBytSgQibw9fOKTaWq1lgE3PxoxbOKThyQxokf6mtfVVagVi44J/HtjwyawwAa6YkW0RIxt5EsaNpwkS2fUIveseo98FLZwPMRaOgmUkMmsKKYAYB9cnsZMn12cMto5WuzuV9Jy2Qp+0agmpyjWAzk71vVRq06U0goWdBskSueLBYTwfv2+rNBZ1BmcbQA9+Z/EGJnKOazY6NlledhEZpvAHCaLgQHFV1y6EdMVxaasY7klzmk3sFvNt2HgNKELPWfHU2eO7T1VWpDHZxZwKzgsOlOh1ssdU9sIlD67ddXcN9QaaoWenp80i0jgk9P2799eoLAtlX2Epo3+87vP94mBEsj3YJdaE5manBrRnGHDRXXuFxlyWacitVpHdGz8b+17DxnasU9CiCxrnf3crGUWrhZRK0UIrdM69hWSRipQiwAy4TMK4I6yj8L/uCZy56upcRIQ0dQ3lJ+DvB3fQ/GxXWLd+WSNDtr2vhq6DxqnLrHjzzu6eyOYDRXqktpCImOga/8ksJpMm4sLcuIMpQVtdEGhRoloLO26DzjOXrev+lA4lbO9uPLc6UhepkAPZ6yc20usQK3S7HeT+Nn4zTaopTFYiwUOZ5UDvwxCt37BcOXw9qDRut/3LTtn2HYir2yIWgVqsXT/7suDOGeaD8LAaSKOc3ZsVjOkfXw/zJh6N1wzZjSYzWbYt28f9O3bF3Q6+wFXo9EICz5ZCNn5pTB4It9hAzh5MAOyvp8Dd915J0S1ETlRx4FDOZD2628w8q9zITC0/ksY1JwKhyVO0dZVc9qKMmqVnnk3aQdr8g5Uqy2i9JwRVry/H/70p6vgvntngl6vhy+XfA7r1v8IN97TE8Ivc32tNZtCjQezCvmBI7G9wm4134Vdak2EqoMFju/bDMOHDoJXXk4RwTJ58mR4/PHHxT2vjxo1CsaNGwfffrMMDGdzoeyM/do4R377En74bjW8+848SE5OFo9ftmwZpKSkwPz582Hs2LGw5MvFcO/0v0LOtu/Ec+ojaQOcVyNlLRzPrpqI/Bal9IBabHI8SNJ/Pgqbf8yFQ7tqDiqrVlnGdsT+exrSf9/G/vZXi+9Au6ICuD44CJa/8hZsYuv4Y1yRJaKXNVKhWgUiw9P8zl5DvgQDp6lIRPSRl7IAie/fTyx64IEHoLS0VJT5Pa/XFB0dDYaKc6Kcf3gXJCRU93jMmDEDsrPt8yyWlJTAxIkTRTlp9CgoPbFblOujD4qwT0PNuTmJD7UqO9X7hqQrADP5jNNqvV6/rjoBaxYcgeFxk+CaYVOg6ng0fPHWLhFCNe1IK4B7Z8yE2Fj7tQkPrFkJDz75JNw2/3144f/+D6aPuR52/u7+yghR7YPFVD12JGLs3XEtfjI2ajwMnCZiLDvbWy0KvDWTl1fjO8KcX69PVlaWWrIrKCiA06fdfyHPJ+m0zpAhfJ8QtWo2SVlE2Z+gWnUn3WyuSprz8MYPJYnWe1lnq0WBtV/kwR033w/Hj52CN954E27rFwf/vOrPsPzNeZC++lyt0Nm2KQ9m3l+9w2ViO2AnyytFOXbYcBgxZCjk7HJ/Glt4m8Ba123XydWzRiPfgYHTNOJ/eGf6jRmr/w2mKnuLhvdP8+4zR/mDDz4Q3QieqvnYr7/+GuLi4iAmpv6dOn78qCA3Cw5lrIHdP38Wa7PY57tisPuhlZv70KbTCrFNBH5FUBdYiybNaLVd//YT6QZRVyBDrHAjd/9ZaN+mOzz04COivmfpV/DAE0/C1c8lw4I3X4dH//p3yNxQ/aPMFov4HjjETboV7hkxDG7p3QNGtW8LUX37gYWFmDu8W41I4ByhSWTyGr+z15CvwMBpGlk3P738XGT7nnB010bRBcYtWbIE7rjjDtFVtmnTJlH31Pvvvy+ey/FjOOc/lwdLzo61kLV+AWz4ZBZ8+8YkWP7yDbD7l0VQfOowBASHy7K2+gS9obc9iV0QrRwLnSx9qC2Whc50HjD8xpLmQ4XCxMBQ2/XzH9tUo4lB6m1OZ2eWwiMPPw6E2Lf5ppJi2F1ozwMa3R6uHjwI9mQcF3WuS2x0rVa7LjgEZi37Bt5bvgJuf+ttKDZbIDSi/nNS27YPOagWGRLxl7uuxBk0fAzuITQBPsmnVUfEnuEutsGf9Oeu4sB/Q+IHDoUqXXto2+UK2LLiDVAU93t4Dt9//z1MmDiRPedKCI6MgbCoLhDVpa+4P3/kWs0ZphWFDsxcPbd2Px1Cbjw5f8w4WaI/sqLLbcTKjw7Ch+987mzFG4uL4c1JN8GBc8UwecIEGDvrCQiOioKn548Wr7Bj00noFT0K3n3nPWdI1fSXG8ZCYMfT0Ku/+8GU6mg1ZzNJsdEZ33++D6+J40OwhdMEzLoLm85GFxAAVrNRtFY8FRISAl17D4Rr7p0HI255Bvol3sVP+HQ5TLrmyZ8SUNwbRJ6TrfW2cIJCtbWOKeojI+H5db/AvC+XwA3PvQAQGAg6ndYZV4MSO8D2PRvh1ddeFsc3HfhrPPDgP8Ciqz9sON6txl7P3mfNUFDwIoM+BgOnCchKdeDwkzqrDJ5dNcBsMUOfEZNEcDQLjcbZZKIgYeCgxqg3cLpfEQKff/EZH26tLmF/+zodtLuyv7hftGgRDBjRSV1jN+rWTrBhy1Lo1LkDjPjTMHHre0UfyDu7BQaP8ew0sajoYMcQzaIfPs/G+QF9DAZOE1BqTNjZrX8SfPrZwgZHpKWnp8OJE6cgqrN9coCeV46EVasa/v4sX7ES2vYcodbqp9UEiBMb2CZhEU7eiRqDDzJgd273nHhrpLgqH+b+e466pFpaWhq899G/YOT42oHDjbi+A0yZ3R+6D7WJ2z9ShsKAP7dT1wKYDPxqBO5d1i7oSnZHwapcJ+6RT8FjOE3grtfSXicUnM2UY/s2w96fP4Ae3e3nHJzPaDJCQeFZGDzxOeADDTh+oH/rf5OhY8f2oA9wfdoMHxpNAsIh4U4+QMfemqrPqYOZZZWlhWacZQBdiNn/Scphm3TXf8Sq374/CTl7iqFzF/vk5IUFhaANUmD8lO4QEOjBtaZrKDxeAeFt9A0+71Re6TOf/2v7m2oV+RAMnCbw15dTx1GJ3Mx2t+JYNYF9qHo+RLno2D77A87Dg8LRsjkffw5/riuBIZdBWFv7bDX8uA8/dlOfsycPbjBUnLgRrwyKLsTsd8dsZI2I0WrVLX6+TelZMWYGgsMCoE10kCg3Bm/Z/LH5BCRc21VdUpcYWQcwf84jG7G17qMwcJrB1OTUmG2pCyaFx/SIjR0wppICSWQfND+GUn9CeMBsrBDDoTtffpUYpcaxL6H9QmwE0olCC9iCLI0VshanjMaDquiCzX5n9NdAiH1sfjM6mVcGOfvOirBxOYknpUspVea/9egmjy6jjbwXBk7z4mNGx7LbVnbj89Rk946/YejQW54I5q0gRSJ83TQ1jNwqLTp+9kzuH23O5O/lM0rvjUu4+YUOfUae/Or50fgFRM1m9n9Gvw2UzFKrLvEZB+qb6dkd3qLJP1QMRnav0Uhw+eBodY0d24nKI5R+xGdIUI8nIT+AgXNp8K42x4mXPCScXVx3v5z6DEjE7cy3xoqSjINbVw7TBgSDVh/Mv4mn9eFBsdhNhpqbJxdt48HBWycdYsNrzfbMJ+Lkx2IaE0aUz99G6FIC0uI3H/7F5eXTkW/DUWqXBm/d8C8Qv9UOCom477TmCLEFhbezh42oQ4yxvAqnZkfNT6p/aDTHQ4WPWCs8Xi5mi3bcRMvFw7ApOWeAU/nlRXnZZ8a+9XDqdAwb/4UtnBbEr6FDJfIT715TF9VBWUCdPJixz1B2ZpC6iO8JZmesmnO5WkWoWcx+d8wo9te2kRWbZTuhKPTskb1FbXi3HEeBloDFOggvrua/sIXTQvjAAhY2X9cXNhxf36HnkGhJ0lTPxEkgLnFqcr3PQ+hiSbT+2QYulslgzXOEDUeARIBWuzHh1k71T6qGfBYGTgux6MhsFiYeTahJJKlju+79a12v2lhixMk4UbPShTZ4OQMnMWTZPmz5DVZL4TdeV1e7pA/SXKENkGudO8C+E93aBIV4Pq068inN0lRG9eOTfbLAOcU+fI+nm6GKcvLIjp86qFXQhwUF4sAB1Nzs3Wp12Yi1hM8+rVZdmv12YjfQyDms6H47Q2lp/pHSM5VlJvsZ0Har1izcO4nds/xC/gQDpwXc/UpqAhCyRa16LG/3RrCaDHgMB/mEZ99JjFOIaMHUu52hlJqOHSkpqCwzi7Oa+ZDo7xbu7W4vIn+CXWotoObca40kLjBCJFgragh5MUWS/sHuGtypJYQEdI6NtE9VIODM5v4KA8eXUAhj/5YoMsV5pJBXe/TtxAighAeOR4gMfYLDAg6LMh88gPwSBk4LkJSGz284H+92sJoNYVShKZnL5+KZ18ir6TQynxKnUSMpo6ID8+0lys9bQ34IA6cF8HnO+Pk1atUjVpNhN3vOoozVc+epixDyWhKhfdhdo44R6/Q6cRVBSghOzumnMHBagDqpZqPmQSspOLw3Y+Wc6WoVIS9HwtWCx4gM9sCx2NbwO15G/gUDp6VQ+pinrRyL1fTB+gWPTFOrCPklQoFflyP9+y+ycVJaP4WB00KWPD86i4XOzIZCh62f99/ksQ+oVYR8A6Xq8RjPmY3WErAq/G8dWzd+CgOnBbHQWUSBDmRFdl89kECUKaxiX9oRS54b9Zi6GCGfQRWFD91vVHCYLMq2NV/sr/dkUuTb8MRPL3LXK6nxWgucXpwyGkehIZ/3zLtJO1ji8B2qBlFKCwryK+IXz83Ev30/hoGDEGoWT72TNEEi8C0rNridUSi9a84jqV+rVeSnZPUeIYSa1O8/5WZfNb4bCxvicj42B2qjM+Y8mvqFWkV+DAMHIdRsfvspL+2q62OPUgJxLHmi1MUCBbqIWJWJbz2WhhdcayWwSw0hdEk8PT8xgUgaMfuAjViz5z60CY/XIIQQQgghhBBCCCGEEEIIIYQQQgghhBBCCCGEEEIIIYQQQgghhBBCCCGEEEIIIYQQQgghhBBCCCGEEEIIIYQQQgghhBBCCCGEEEIIIYQQQgghhBBCCCGEEEIIIYQQQgghhBBCCCGEEEIIIYQQQgghhBBCCCGEEEIIIYQQQgghhBBCCCGEEEIIIYQQQgh5O4D/B3oYte6bbj8mAAAAAElFTkSuQmCC"/>
          <p:cNvSpPr>
            <a:spLocks noChangeAspect="1" noChangeArrowheads="1"/>
          </p:cNvSpPr>
          <p:nvPr/>
        </p:nvSpPr>
        <p:spPr bwMode="auto">
          <a:xfrm flipH="1">
            <a:off x="517524" y="-144463"/>
            <a:ext cx="1021915" cy="102191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stretch>
            <a:fillRect/>
          </a:stretch>
        </p:blipFill>
        <p:spPr>
          <a:xfrm>
            <a:off x="3048000" y="2373930"/>
            <a:ext cx="6453650" cy="3546658"/>
          </a:xfrm>
          <a:prstGeom prst="rect">
            <a:avLst/>
          </a:prstGeom>
        </p:spPr>
      </p:pic>
      <p:sp>
        <p:nvSpPr>
          <p:cNvPr id="5" name="Rectangle 4"/>
          <p:cNvSpPr/>
          <p:nvPr/>
        </p:nvSpPr>
        <p:spPr>
          <a:xfrm>
            <a:off x="2946399" y="6072253"/>
            <a:ext cx="8294915" cy="369332"/>
          </a:xfrm>
          <a:prstGeom prst="rect">
            <a:avLst/>
          </a:prstGeom>
        </p:spPr>
        <p:txBody>
          <a:bodyPr wrap="square">
            <a:spAutoFit/>
          </a:bodyPr>
          <a:lstStyle/>
          <a:p>
            <a:r>
              <a:rPr lang="en-GB" dirty="0" smtClean="0">
                <a:hlinkClick r:id="rId3" action="ppaction://hlinksldjump"/>
              </a:rPr>
              <a:t>Morning Relaxing Music For Children - Childhood Memories (Hayfield) - YouTube</a:t>
            </a:r>
            <a:endParaRPr lang="en-GB" dirty="0"/>
          </a:p>
        </p:txBody>
      </p:sp>
    </p:spTree>
    <p:extLst>
      <p:ext uri="{BB962C8B-B14F-4D97-AF65-F5344CB8AC3E}">
        <p14:creationId xmlns:p14="http://schemas.microsoft.com/office/powerpoint/2010/main" val="39878579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3846409" y="155694"/>
            <a:ext cx="4499180" cy="369332"/>
          </a:xfrm>
          <a:prstGeom prst="rect">
            <a:avLst/>
          </a:prstGeom>
        </p:spPr>
        <p:txBody>
          <a:bodyPr wrap="none">
            <a:spAutoFit/>
          </a:bodyPr>
          <a:lstStyle/>
          <a:p>
            <a:r>
              <a:rPr lang="en-GB" dirty="0" smtClean="0">
                <a:hlinkClick r:id="rId2"/>
              </a:rPr>
              <a:t>For The Birds - Think before you Act - YouTube</a:t>
            </a:r>
            <a:endParaRPr lang="en-GB" dirty="0"/>
          </a:p>
        </p:txBody>
      </p:sp>
      <p:sp>
        <p:nvSpPr>
          <p:cNvPr id="4" name="Rectangle 3"/>
          <p:cNvSpPr/>
          <p:nvPr/>
        </p:nvSpPr>
        <p:spPr>
          <a:xfrm>
            <a:off x="3887048" y="5147876"/>
            <a:ext cx="4882875" cy="369332"/>
          </a:xfrm>
          <a:prstGeom prst="rect">
            <a:avLst/>
          </a:prstGeom>
        </p:spPr>
        <p:txBody>
          <a:bodyPr wrap="none">
            <a:spAutoFit/>
          </a:bodyPr>
          <a:lstStyle/>
          <a:p>
            <a:r>
              <a:rPr lang="en-GB" dirty="0" smtClean="0">
                <a:hlinkClick r:id="rId3" action="ppaction://hlinksldjump"/>
              </a:rPr>
              <a:t>https://www.youtube.com/watch?v=LI92DLRdKYE</a:t>
            </a:r>
            <a:endParaRPr lang="en-GB" dirty="0"/>
          </a:p>
        </p:txBody>
      </p:sp>
      <p:pic>
        <p:nvPicPr>
          <p:cNvPr id="5" name="Picture 4"/>
          <p:cNvPicPr>
            <a:picLocks noChangeAspect="1"/>
          </p:cNvPicPr>
          <p:nvPr/>
        </p:nvPicPr>
        <p:blipFill>
          <a:blip r:embed="rId4"/>
          <a:stretch>
            <a:fillRect/>
          </a:stretch>
        </p:blipFill>
        <p:spPr>
          <a:xfrm>
            <a:off x="3147166" y="683896"/>
            <a:ext cx="6281360" cy="4305110"/>
          </a:xfrm>
          <a:prstGeom prst="rect">
            <a:avLst/>
          </a:prstGeom>
        </p:spPr>
      </p:pic>
      <p:sp>
        <p:nvSpPr>
          <p:cNvPr id="6" name="TextBox 5"/>
          <p:cNvSpPr txBox="1"/>
          <p:nvPr/>
        </p:nvSpPr>
        <p:spPr>
          <a:xfrm>
            <a:off x="1463040" y="5676078"/>
            <a:ext cx="10112064" cy="830997"/>
          </a:xfrm>
          <a:prstGeom prst="rect">
            <a:avLst/>
          </a:prstGeom>
          <a:noFill/>
        </p:spPr>
        <p:txBody>
          <a:bodyPr wrap="none" rtlCol="0">
            <a:spAutoFit/>
          </a:bodyPr>
          <a:lstStyle/>
          <a:p>
            <a:r>
              <a:rPr lang="en-GB" sz="2400" dirty="0" smtClean="0">
                <a:latin typeface="Comic Sans MS" panose="030F0702030302020204" pitchFamily="66" charset="0"/>
              </a:rPr>
              <a:t>Watch the clip and discuss the actions and consequences associated, </a:t>
            </a:r>
          </a:p>
          <a:p>
            <a:r>
              <a:rPr lang="en-GB" sz="2400" dirty="0" smtClean="0">
                <a:latin typeface="Comic Sans MS" panose="030F0702030302020204" pitchFamily="66" charset="0"/>
              </a:rPr>
              <a:t>with an adult.</a:t>
            </a:r>
            <a:endParaRPr lang="en-GB" sz="2400" dirty="0">
              <a:latin typeface="Comic Sans MS" panose="030F0702030302020204" pitchFamily="66" charset="0"/>
            </a:endParaRPr>
          </a:p>
        </p:txBody>
      </p:sp>
    </p:spTree>
    <p:extLst>
      <p:ext uri="{BB962C8B-B14F-4D97-AF65-F5344CB8AC3E}">
        <p14:creationId xmlns:p14="http://schemas.microsoft.com/office/powerpoint/2010/main" val="4181058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1274619" y="630904"/>
            <a:ext cx="9744362" cy="5632311"/>
          </a:xfrm>
          <a:prstGeom prst="rect">
            <a:avLst/>
          </a:prstGeom>
        </p:spPr>
        <p:txBody>
          <a:bodyPr wrap="square">
            <a:spAutoFit/>
          </a:bodyPr>
          <a:lstStyle/>
          <a:p>
            <a:pPr algn="ctr"/>
            <a:r>
              <a:rPr lang="en-GB" sz="2400" b="1" dirty="0" smtClean="0">
                <a:latin typeface="Comic Sans MS" panose="030F0702030302020204" pitchFamily="66" charset="0"/>
              </a:rPr>
              <a:t>Open my mind </a:t>
            </a:r>
          </a:p>
          <a:p>
            <a:endParaRPr lang="en-GB" sz="2400" dirty="0" smtClean="0">
              <a:latin typeface="Comic Sans MS" panose="030F0702030302020204" pitchFamily="66" charset="0"/>
            </a:endParaRPr>
          </a:p>
          <a:p>
            <a:r>
              <a:rPr lang="en-GB" sz="2400" b="1" u="sng" dirty="0" smtClean="0">
                <a:latin typeface="Comic Sans MS" panose="030F0702030302020204" pitchFamily="66" charset="0"/>
              </a:rPr>
              <a:t>Every action has a consequence</a:t>
            </a:r>
          </a:p>
          <a:p>
            <a:endParaRPr lang="en-GB" sz="2400" b="1" u="sng" dirty="0" smtClean="0">
              <a:latin typeface="Comic Sans MS" panose="030F0702030302020204" pitchFamily="66" charset="0"/>
            </a:endParaRPr>
          </a:p>
          <a:p>
            <a:r>
              <a:rPr lang="en-GB" sz="2400" dirty="0" smtClean="0">
                <a:latin typeface="Comic Sans MS" panose="030F0702030302020204" pitchFamily="66" charset="0"/>
              </a:rPr>
              <a:t>Think of the scenario: Patti has brought her favourite board game into school to play during wet playtimes with her friends. Ori asks to borrow it one day but when he packs it away he realises that some of the pieces are missing. Another child tells Ori that Patti won’t notice so to just give it back without telling. He knows that Patti will be upset if he tells the truth and if he doesn’t tell, she might think she lost the pieces herself. Should he say something to Patti?</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Do you think </a:t>
            </a:r>
            <a:r>
              <a:rPr lang="en-GB" sz="2400" dirty="0" smtClean="0">
                <a:latin typeface="Comic Sans MS" panose="030F0702030302020204" pitchFamily="66" charset="0"/>
              </a:rPr>
              <a:t>that Ori should say something to Patti? Discuss with an adult.</a:t>
            </a:r>
            <a:endParaRPr lang="en-GB" sz="2400" dirty="0" smtClean="0">
              <a:latin typeface="Comic Sans MS" panose="030F0702030302020204" pitchFamily="66" charset="0"/>
            </a:endParaRPr>
          </a:p>
        </p:txBody>
      </p:sp>
    </p:spTree>
    <p:extLst>
      <p:ext uri="{BB962C8B-B14F-4D97-AF65-F5344CB8AC3E}">
        <p14:creationId xmlns:p14="http://schemas.microsoft.com/office/powerpoint/2010/main" val="27126974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1477818" y="926099"/>
            <a:ext cx="8931564" cy="1815882"/>
          </a:xfrm>
          <a:prstGeom prst="rect">
            <a:avLst/>
          </a:prstGeom>
          <a:solidFill>
            <a:schemeClr val="bg1"/>
          </a:solidFill>
        </p:spPr>
        <p:txBody>
          <a:bodyPr wrap="square">
            <a:spAutoFit/>
          </a:bodyPr>
          <a:lstStyle/>
          <a:p>
            <a:pPr algn="ctr"/>
            <a:r>
              <a:rPr lang="en-GB" sz="2800" i="1" dirty="0">
                <a:latin typeface="Comic Sans MS" panose="030F0702030302020204" pitchFamily="66" charset="0"/>
              </a:rPr>
              <a:t>E</a:t>
            </a:r>
            <a:r>
              <a:rPr lang="en-GB" sz="2800" i="1" dirty="0" smtClean="0">
                <a:latin typeface="Comic Sans MS" panose="030F0702030302020204" pitchFamily="66" charset="0"/>
              </a:rPr>
              <a:t>ven though rewards and consequences can motivate us to do the right thing, there may be times when we do the right thing just because it’s the right thing to do. </a:t>
            </a:r>
            <a:endParaRPr lang="en-GB" sz="2800" i="1" dirty="0">
              <a:latin typeface="Comic Sans MS" panose="030F0702030302020204" pitchFamily="66" charset="0"/>
            </a:endParaRPr>
          </a:p>
        </p:txBody>
      </p:sp>
      <p:sp>
        <p:nvSpPr>
          <p:cNvPr id="3" name="Rectangle 2"/>
          <p:cNvSpPr/>
          <p:nvPr/>
        </p:nvSpPr>
        <p:spPr>
          <a:xfrm>
            <a:off x="1477818" y="3253752"/>
            <a:ext cx="8931564" cy="2677656"/>
          </a:xfrm>
          <a:prstGeom prst="rect">
            <a:avLst/>
          </a:prstGeom>
        </p:spPr>
        <p:txBody>
          <a:bodyPr wrap="square">
            <a:spAutoFit/>
          </a:bodyPr>
          <a:lstStyle/>
          <a:p>
            <a:r>
              <a:rPr lang="en-GB" sz="2800" dirty="0" smtClean="0">
                <a:latin typeface="Comic Sans MS" panose="030F0702030302020204" pitchFamily="66" charset="0"/>
              </a:rPr>
              <a:t>Can you relate to this? Talk to an adult about when you have done the right thing without considering being rewarded.</a:t>
            </a:r>
          </a:p>
          <a:p>
            <a:r>
              <a:rPr lang="en-GB" sz="2800" dirty="0" smtClean="0">
                <a:latin typeface="Comic Sans MS" panose="030F0702030302020204" pitchFamily="66" charset="0"/>
              </a:rPr>
              <a:t> </a:t>
            </a:r>
          </a:p>
          <a:p>
            <a:r>
              <a:rPr lang="en-GB" sz="2800" dirty="0" smtClean="0">
                <a:latin typeface="Comic Sans MS" panose="030F0702030302020204" pitchFamily="66" charset="0"/>
              </a:rPr>
              <a:t>Consider: When we do the right thing, the feeling we get is reward in itself. </a:t>
            </a:r>
            <a:endParaRPr lang="en-GB" sz="2800" dirty="0">
              <a:latin typeface="Comic Sans MS" panose="030F0702030302020204" pitchFamily="66" charset="0"/>
            </a:endParaRPr>
          </a:p>
        </p:txBody>
      </p:sp>
      <p:sp>
        <p:nvSpPr>
          <p:cNvPr id="4" name="Rectangle 3"/>
          <p:cNvSpPr/>
          <p:nvPr/>
        </p:nvSpPr>
        <p:spPr>
          <a:xfrm>
            <a:off x="2895600" y="3807750"/>
            <a:ext cx="6096000" cy="369332"/>
          </a:xfrm>
          <a:prstGeom prst="rect">
            <a:avLst/>
          </a:prstGeom>
        </p:spPr>
        <p:txBody>
          <a:bodyPr>
            <a:spAutoFit/>
          </a:bodyPr>
          <a:lstStyle/>
          <a:p>
            <a:r>
              <a:rPr lang="en-GB" dirty="0" smtClean="0"/>
              <a:t>. </a:t>
            </a:r>
            <a:endParaRPr lang="en-GB" dirty="0"/>
          </a:p>
        </p:txBody>
      </p:sp>
    </p:spTree>
    <p:extLst>
      <p:ext uri="{BB962C8B-B14F-4D97-AF65-F5344CB8AC3E}">
        <p14:creationId xmlns:p14="http://schemas.microsoft.com/office/powerpoint/2010/main" val="3807771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1249997" y="1639233"/>
            <a:ext cx="6096000" cy="4893647"/>
          </a:xfrm>
          <a:prstGeom prst="rect">
            <a:avLst/>
          </a:prstGeom>
        </p:spPr>
        <p:txBody>
          <a:bodyPr>
            <a:spAutoFit/>
          </a:bodyPr>
          <a:lstStyle/>
          <a:p>
            <a:r>
              <a:rPr lang="en-GB" sz="2400" dirty="0" smtClean="0">
                <a:latin typeface="Comic Sans MS" panose="030F0702030302020204" pitchFamily="66" charset="0"/>
              </a:rPr>
              <a:t>Think about our school behaviour policy, jigsaw policy and classroom behaviour policy.</a:t>
            </a:r>
          </a:p>
          <a:p>
            <a:endParaRPr lang="en-GB" sz="2400" dirty="0">
              <a:latin typeface="Comic Sans MS" panose="030F0702030302020204" pitchFamily="66" charset="0"/>
            </a:endParaRPr>
          </a:p>
          <a:p>
            <a:r>
              <a:rPr lang="en-GB" sz="2400" dirty="0" smtClean="0">
                <a:latin typeface="Comic Sans MS" panose="030F0702030302020204" pitchFamily="66" charset="0"/>
              </a:rPr>
              <a:t>On an A4 piece of paper, create your own class behaviour chart</a:t>
            </a:r>
          </a:p>
          <a:p>
            <a:r>
              <a:rPr lang="en-GB" sz="2400" dirty="0" smtClean="0">
                <a:latin typeface="Comic Sans MS" panose="030F0702030302020204" pitchFamily="66" charset="0"/>
              </a:rPr>
              <a:t>Choose 5 responsibilities and add rewards and consequences to match.</a:t>
            </a:r>
          </a:p>
          <a:p>
            <a:endParaRPr lang="en-GB" sz="2400" dirty="0">
              <a:latin typeface="Comic Sans MS" panose="030F0702030302020204" pitchFamily="66" charset="0"/>
            </a:endParaRPr>
          </a:p>
          <a:p>
            <a:r>
              <a:rPr lang="en-GB" sz="2400" dirty="0" smtClean="0">
                <a:latin typeface="Comic Sans MS" panose="030F0702030302020204" pitchFamily="66" charset="0"/>
              </a:rPr>
              <a:t>Remember: </a:t>
            </a:r>
            <a:r>
              <a:rPr lang="en-GB" sz="2400" dirty="0" smtClean="0">
                <a:solidFill>
                  <a:prstClr val="black"/>
                </a:solidFill>
                <a:latin typeface="Comic Sans MS" panose="030F0702030302020204" pitchFamily="66" charset="0"/>
              </a:rPr>
              <a:t>Rewards </a:t>
            </a:r>
            <a:r>
              <a:rPr lang="en-GB" sz="2400" dirty="0">
                <a:solidFill>
                  <a:prstClr val="black"/>
                </a:solidFill>
                <a:latin typeface="Comic Sans MS" panose="030F0702030302020204" pitchFamily="66" charset="0"/>
              </a:rPr>
              <a:t>and consequences should be proportionate and do not always have to be physical </a:t>
            </a:r>
            <a:r>
              <a:rPr lang="en-GB" sz="2400" dirty="0" smtClean="0">
                <a:solidFill>
                  <a:prstClr val="black"/>
                </a:solidFill>
                <a:latin typeface="Comic Sans MS" panose="030F0702030302020204" pitchFamily="66" charset="0"/>
              </a:rPr>
              <a:t>items </a:t>
            </a:r>
            <a:r>
              <a:rPr lang="en-GB" sz="2400" dirty="0" err="1" smtClean="0">
                <a:solidFill>
                  <a:prstClr val="black"/>
                </a:solidFill>
                <a:latin typeface="Comic Sans MS" panose="030F0702030302020204" pitchFamily="66" charset="0"/>
              </a:rPr>
              <a:t>e.g</a:t>
            </a:r>
            <a:r>
              <a:rPr lang="en-GB" sz="2400" dirty="0" smtClean="0">
                <a:solidFill>
                  <a:prstClr val="black"/>
                </a:solidFill>
                <a:latin typeface="Comic Sans MS" panose="030F0702030302020204" pitchFamily="66" charset="0"/>
              </a:rPr>
              <a:t>: praise</a:t>
            </a:r>
            <a:endParaRPr lang="en-GB" sz="2400" dirty="0" smtClean="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793355" y="254635"/>
            <a:ext cx="4182591" cy="4855845"/>
          </a:xfrm>
          <a:prstGeom prst="rect">
            <a:avLst/>
          </a:prstGeom>
        </p:spPr>
      </p:pic>
      <p:sp>
        <p:nvSpPr>
          <p:cNvPr id="5" name="TextBox 4"/>
          <p:cNvSpPr txBox="1"/>
          <p:nvPr/>
        </p:nvSpPr>
        <p:spPr>
          <a:xfrm>
            <a:off x="5364480" y="497840"/>
            <a:ext cx="2113079" cy="707886"/>
          </a:xfrm>
          <a:prstGeom prst="rect">
            <a:avLst/>
          </a:prstGeom>
          <a:noFill/>
        </p:spPr>
        <p:txBody>
          <a:bodyPr wrap="none" rtlCol="0">
            <a:spAutoFit/>
          </a:bodyPr>
          <a:lstStyle/>
          <a:p>
            <a:r>
              <a:rPr lang="en-GB" sz="4000" dirty="0" smtClean="0">
                <a:latin typeface="Comic Sans MS" panose="030F0702030302020204" pitchFamily="66" charset="0"/>
              </a:rPr>
              <a:t>Activity</a:t>
            </a:r>
            <a:endParaRPr lang="en-GB" sz="4000" dirty="0">
              <a:latin typeface="Comic Sans MS" panose="030F0702030302020204" pitchFamily="66" charset="0"/>
            </a:endParaRPr>
          </a:p>
        </p:txBody>
      </p:sp>
      <p:sp>
        <p:nvSpPr>
          <p:cNvPr id="6" name="TextBox 5"/>
          <p:cNvSpPr txBox="1"/>
          <p:nvPr/>
        </p:nvSpPr>
        <p:spPr>
          <a:xfrm>
            <a:off x="9062720" y="5476240"/>
            <a:ext cx="1992853" cy="584775"/>
          </a:xfrm>
          <a:prstGeom prst="rect">
            <a:avLst/>
          </a:prstGeom>
          <a:noFill/>
        </p:spPr>
        <p:txBody>
          <a:bodyPr wrap="none" rtlCol="0">
            <a:spAutoFit/>
          </a:bodyPr>
          <a:lstStyle/>
          <a:p>
            <a:r>
              <a:rPr lang="en-GB" sz="3200" dirty="0" smtClean="0">
                <a:latin typeface="Comic Sans MS" panose="030F0702030302020204" pitchFamily="66" charset="0"/>
              </a:rPr>
              <a:t>Have fun!</a:t>
            </a:r>
            <a:endParaRPr lang="en-GB" sz="3200" dirty="0">
              <a:latin typeface="Comic Sans MS" panose="030F0702030302020204" pitchFamily="66" charset="0"/>
            </a:endParaRPr>
          </a:p>
        </p:txBody>
      </p:sp>
    </p:spTree>
    <p:extLst>
      <p:ext uri="{BB962C8B-B14F-4D97-AF65-F5344CB8AC3E}">
        <p14:creationId xmlns:p14="http://schemas.microsoft.com/office/powerpoint/2010/main" val="40758685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354</Words>
  <Application>Microsoft Office PowerPoint</Application>
  <PresentationFormat>Widescreen</PresentationFormat>
  <Paragraphs>34</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2</cp:revision>
  <dcterms:created xsi:type="dcterms:W3CDTF">2021-09-23T14:16:45Z</dcterms:created>
  <dcterms:modified xsi:type="dcterms:W3CDTF">2021-09-23T14:39:18Z</dcterms:modified>
</cp:coreProperties>
</file>