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7" r:id="rId5"/>
    <p:sldId id="258" r:id="rId6"/>
    <p:sldId id="259" r:id="rId7"/>
    <p:sldId id="260" r:id="rId8"/>
    <p:sldId id="263" r:id="rId9"/>
    <p:sldId id="262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DF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90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1D449-11E9-4D44-B3D9-EDF802CF71D6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C7DF2-24EF-4DFD-96C1-C20FD7C4286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427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Fish use their eyes to look for predators.  A</a:t>
            </a:r>
            <a:r>
              <a:rPr lang="en-GB" baseline="0" dirty="0"/>
              <a:t> lot of fish are nocturnal so have large eyes to help them feed at night.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4022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size of the mouth is a big clue to its’ diet.</a:t>
            </a:r>
            <a:r>
              <a:rPr lang="en-GB" baseline="0" dirty="0"/>
              <a:t>  Fish with large mouths eat whole or large chunks of fish.  Fish with smaller mouths nibble on plants and small animals.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413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Fins come in lots of shapes and sizes.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724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Fins come in lots of shapes and sizes.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724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Fins come in lots of shapes and sizes.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724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009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8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492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80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181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50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6225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98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84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457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247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05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862137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LO: To describe the structure of  a fish. </a:t>
            </a:r>
          </a:p>
        </p:txBody>
      </p:sp>
    </p:spTree>
    <p:extLst>
      <p:ext uri="{BB962C8B-B14F-4D97-AF65-F5344CB8AC3E}">
        <p14:creationId xmlns:p14="http://schemas.microsoft.com/office/powerpoint/2010/main" val="2414218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eyes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5211887"/>
            <a:ext cx="8394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eyes of a fish are always open; </a:t>
            </a:r>
          </a:p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they have no eyelids.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1547664" y="2996952"/>
            <a:ext cx="648072" cy="197200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111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mouth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5211887"/>
            <a:ext cx="8394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mouth is used to catch food.</a:t>
            </a:r>
          </a:p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Only some fish have teeth.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1043608" y="3356993"/>
            <a:ext cx="1296144" cy="172819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181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body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4968960"/>
            <a:ext cx="8394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body of the fish is protected by a thin but hard coat of overlapping 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scales</a:t>
            </a:r>
            <a:r>
              <a:rPr lang="en-GB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and a coating of </a:t>
            </a:r>
            <a:r>
              <a:rPr lang="en-GB" sz="36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slime!</a:t>
            </a:r>
            <a:endParaRPr lang="en-GB" sz="3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979712" y="3132311"/>
            <a:ext cx="2592288" cy="200888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600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gills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4968960"/>
            <a:ext cx="8394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Fish use their 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gills</a:t>
            </a: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to breathe.  They suck in water through their mouth and breathe out through the gills.</a:t>
            </a:r>
            <a:endParaRPr lang="en-GB" sz="3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2258158" y="3132311"/>
            <a:ext cx="1809786" cy="183664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253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tail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4968960"/>
            <a:ext cx="8394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tail swings from side to side to move forwards, left and right in the water.</a:t>
            </a:r>
            <a:endParaRPr lang="en-GB" sz="3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7524328" y="3132312"/>
            <a:ext cx="360040" cy="183664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8978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24" y="1052736"/>
            <a:ext cx="8394153" cy="4159151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fins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4968960"/>
            <a:ext cx="83941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Fins are used for swimming  and sometimes for protection. Fins come in lots of shapes and sizes.</a:t>
            </a:r>
            <a:endParaRPr lang="en-GB" sz="28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3163051" y="3375238"/>
            <a:ext cx="1809786" cy="159372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3667107" y="1897925"/>
            <a:ext cx="1480957" cy="307103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292080" y="2335451"/>
            <a:ext cx="360040" cy="263350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491880" y="4437112"/>
            <a:ext cx="1633357" cy="68424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472100" y="3652206"/>
            <a:ext cx="605113" cy="146915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286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LO: To describe the structure of a fish.</a:t>
            </a:r>
          </a:p>
        </p:txBody>
      </p:sp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060848"/>
            <a:ext cx="7838966" cy="396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85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26976" y="38601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LO: To describe the structure of a fish.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576" y="1556792"/>
            <a:ext cx="7772400" cy="47103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1* = Label the parts of a fish.</a:t>
            </a:r>
          </a:p>
          <a:p>
            <a:endParaRPr lang="en-GB" sz="32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2* = Label and describe the function of the parts of a fish.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3* = Draw and label a fish. Summarise the function of the different parts.</a:t>
            </a:r>
          </a:p>
        </p:txBody>
      </p:sp>
    </p:spTree>
    <p:extLst>
      <p:ext uri="{BB962C8B-B14F-4D97-AF65-F5344CB8AC3E}">
        <p14:creationId xmlns:p14="http://schemas.microsoft.com/office/powerpoint/2010/main" val="4097501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45684BE-20B1-40B2-99B2-C79126587C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D85370-4D2C-49CF-80E7-BC9C263B88A5}"/>
</file>

<file path=customXml/itemProps3.xml><?xml version="1.0" encoding="utf-8"?>
<ds:datastoreItem xmlns:ds="http://schemas.openxmlformats.org/officeDocument/2006/customXml" ds:itemID="{7E5BF3F9-ADC2-4BA0-A6E8-5AD1C2C01228}">
  <ds:schemaRefs>
    <ds:schemaRef ds:uri="http://schemas.microsoft.com/office/2006/metadata/properties"/>
    <ds:schemaRef ds:uri="http://schemas.microsoft.com/office/infopath/2007/PartnerControls"/>
    <ds:schemaRef ds:uri="933c73ff-1f47-478d-836a-52d41c4c839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287</Words>
  <Application>Microsoft Office PowerPoint</Application>
  <PresentationFormat>On-screen Show (4:3)</PresentationFormat>
  <Paragraphs>32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LO: To describe the structure of  a fish. </vt:lpstr>
      <vt:lpstr>The eyes</vt:lpstr>
      <vt:lpstr>The mouth</vt:lpstr>
      <vt:lpstr>The body</vt:lpstr>
      <vt:lpstr>The gills</vt:lpstr>
      <vt:lpstr>The tail</vt:lpstr>
      <vt:lpstr>The fins</vt:lpstr>
      <vt:lpstr>LO: To describe the structure of a fish.</vt:lpstr>
      <vt:lpstr>LO: To describe the structure of a fish.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describe the structure of  a fish. </dc:title>
  <dc:creator>User</dc:creator>
  <cp:lastModifiedBy>Hannah</cp:lastModifiedBy>
  <cp:revision>16</cp:revision>
  <dcterms:created xsi:type="dcterms:W3CDTF">2013-09-12T18:07:34Z</dcterms:created>
  <dcterms:modified xsi:type="dcterms:W3CDTF">2020-07-01T17:26:24Z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70400</vt:r8>
  </property>
  <property fmtid="{D5CDD505-2E9C-101B-9397-08002B2CF9AE}" pid="4" name="ComplianceAssetId">
    <vt:lpwstr/>
  </property>
  <property fmtid="{D5CDD505-2E9C-101B-9397-08002B2CF9AE}" pid="5" name="_SourceUrl">
    <vt:lpwstr/>
  </property>
  <property fmtid="{D5CDD505-2E9C-101B-9397-08002B2CF9AE}" pid="6" name="_SharedFileIndex">
    <vt:lpwstr/>
  </property>
</Properties>
</file>