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88" r:id="rId3"/>
    <p:sldId id="310" r:id="rId4"/>
    <p:sldId id="304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charset="0"/>
      <p:regular r:id="rId12"/>
      <p:bold r:id="rId13"/>
    </p:embeddedFont>
    <p:embeddedFont>
      <p:font typeface="Twinkl Cursive Looped" panose="02000000000000000000" pitchFamily="2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01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24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Friday 12</a:t>
            </a:r>
            <a:r>
              <a:rPr lang="en-GB" sz="5400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plan and write.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edit and publish!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C0CFDA-C7ED-44D9-965D-E55C48121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053" y="2940646"/>
            <a:ext cx="3982006" cy="363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Read your poem to your table. </a:t>
            </a:r>
          </a:p>
          <a:p>
            <a:pPr marL="685800" indent="-685800">
              <a:buFontTx/>
              <a:buChar char="-"/>
            </a:pP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Does your poem follow the syllable and theme patterns?</a:t>
            </a:r>
          </a:p>
          <a:p>
            <a:pPr marL="685800" indent="-685800">
              <a:buFontTx/>
              <a:buChar char="-"/>
            </a:pP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Could you improve your word choice?  </a:t>
            </a:r>
          </a:p>
        </p:txBody>
      </p:sp>
    </p:spTree>
    <p:extLst>
      <p:ext uri="{BB962C8B-B14F-4D97-AF65-F5344CB8AC3E}">
        <p14:creationId xmlns:p14="http://schemas.microsoft.com/office/powerpoint/2010/main" val="699856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-60644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publish our poems with a title and a border!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997E2-DDFE-4512-A666-736F5B809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539" y="2336738"/>
            <a:ext cx="6629400" cy="381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55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2058</TotalTime>
  <Words>68</Words>
  <Application>Microsoft Office PowerPoint</Application>
  <PresentationFormat>On-screen Show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Twinkl Cursive Looped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28</cp:revision>
  <dcterms:created xsi:type="dcterms:W3CDTF">2020-10-11T13:03:23Z</dcterms:created>
  <dcterms:modified xsi:type="dcterms:W3CDTF">2021-03-01T15:07:25Z</dcterms:modified>
</cp:coreProperties>
</file>