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8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45335E50-1930-44E5-9B14-893AFBD95C69}" type="datetimeFigureOut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18/11/2020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108BBDC2-4ED5-4A8D-A28C-1B3F6D2413F0}" type="slidenum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78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999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3005007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3005479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3345973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0424" y="831274"/>
            <a:ext cx="84880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Monday </a:t>
            </a:r>
            <a:r>
              <a:rPr lang="en-GB" sz="3200" u="sng" dirty="0" smtClean="0">
                <a:solidFill>
                  <a:prstClr val="black"/>
                </a:solidFill>
                <a:latin typeface="Calibri"/>
              </a:rPr>
              <a:t> – Identifying lines Year 3 recap.</a:t>
            </a:r>
          </a:p>
          <a:p>
            <a:pPr defTabSz="457200"/>
            <a:endParaRPr lang="en-GB" sz="3200" u="sng" dirty="0">
              <a:solidFill>
                <a:prstClr val="black"/>
              </a:solidFill>
              <a:latin typeface="Calibri"/>
            </a:endParaRPr>
          </a:p>
          <a:p>
            <a:pPr defTabSz="457200"/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Please complete the nugget set on Century Tech then spend some time on TT </a:t>
            </a:r>
            <a:r>
              <a:rPr lang="en-GB" sz="3200" dirty="0" err="1" smtClean="0">
                <a:solidFill>
                  <a:prstClr val="black"/>
                </a:solidFill>
                <a:latin typeface="Calibri"/>
              </a:rPr>
              <a:t>Rockstars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.</a:t>
            </a:r>
            <a:endParaRPr lang="en-GB" sz="3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46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38400" y="831273"/>
            <a:ext cx="78001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Subtract a 3 digit number from a 3 digit number – no exchange. </a:t>
            </a:r>
          </a:p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C: Addition and subtraction. </a:t>
            </a:r>
            <a:endParaRPr lang="en-GB" sz="3200" u="sng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45236" y="346364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Tues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8719" y="4389121"/>
            <a:ext cx="10545003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the below video and then complete Tuesday’s worksheet on our class pages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https://vimeo.com/463005007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23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50424" y="831274"/>
            <a:ext cx="84880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200" u="sng" dirty="0" smtClean="0">
                <a:solidFill>
                  <a:prstClr val="black"/>
                </a:solidFill>
                <a:latin typeface="Calibri"/>
              </a:rPr>
              <a:t>Wednesday  – Lines of symmetry Year 3 recap.</a:t>
            </a:r>
          </a:p>
          <a:p>
            <a:pPr defTabSz="457200"/>
            <a:endParaRPr lang="en-GB" sz="3200" u="sng" dirty="0">
              <a:solidFill>
                <a:prstClr val="black"/>
              </a:solidFill>
              <a:latin typeface="Calibri"/>
            </a:endParaRPr>
          </a:p>
          <a:p>
            <a:pPr defTabSz="457200"/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Please complete the nugget set on Century Tech then spend some time on TT </a:t>
            </a:r>
            <a:r>
              <a:rPr lang="en-GB" sz="3200" dirty="0" err="1" smtClean="0">
                <a:solidFill>
                  <a:prstClr val="black"/>
                </a:solidFill>
                <a:latin typeface="Calibri"/>
              </a:rPr>
              <a:t>Rockstars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.</a:t>
            </a:r>
            <a:endParaRPr lang="en-GB" sz="3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637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4764" y="872837"/>
            <a:ext cx="65499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600" u="sng" dirty="0">
                <a:solidFill>
                  <a:prstClr val="black"/>
                </a:solidFill>
                <a:latin typeface="Calibri"/>
              </a:rPr>
              <a:t>LO: Subtract two 4 digit numbers. </a:t>
            </a:r>
          </a:p>
          <a:p>
            <a:pPr defTabSz="457200"/>
            <a:r>
              <a:rPr lang="en-GB" sz="3600" u="sng" dirty="0">
                <a:solidFill>
                  <a:prstClr val="black"/>
                </a:solidFill>
                <a:latin typeface="Calibri"/>
              </a:rPr>
              <a:t>C: Addition and subtraction. </a:t>
            </a:r>
            <a:endParaRPr lang="en-GB" sz="3600" u="sng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54292" y="318655"/>
            <a:ext cx="70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Thurs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8719" y="4389121"/>
            <a:ext cx="1067426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the below video and then complete Thursday’s worksheet on our class pages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https://vimeo.com/463005479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04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5782" y="623456"/>
            <a:ext cx="66477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LO: Subtract a 3 digit number from a 3 </a:t>
            </a:r>
          </a:p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digit number – exchange.</a:t>
            </a:r>
          </a:p>
          <a:p>
            <a:pPr defTabSz="457200"/>
            <a:r>
              <a:rPr lang="en-GB" sz="3200" u="sng" dirty="0">
                <a:solidFill>
                  <a:prstClr val="black"/>
                </a:solidFill>
                <a:latin typeface="Calibri"/>
              </a:rPr>
              <a:t>C: Addition and subtraction.</a:t>
            </a:r>
            <a:endParaRPr lang="en-GB" sz="3200" u="sng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73564" y="41563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Fri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8719" y="4389121"/>
            <a:ext cx="1029640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the below video and then complete Friday’s worksheet on our class pages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https://vimeo.com/463345973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8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158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Comic Sans MS</vt:lpstr>
      <vt:lpstr>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Norman</dc:creator>
  <cp:lastModifiedBy>Rachael Norman</cp:lastModifiedBy>
  <cp:revision>2</cp:revision>
  <dcterms:created xsi:type="dcterms:W3CDTF">2020-11-18T16:29:16Z</dcterms:created>
  <dcterms:modified xsi:type="dcterms:W3CDTF">2020-11-18T16:36:54Z</dcterms:modified>
</cp:coreProperties>
</file>