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sldIdLst>
    <p:sldId id="331" r:id="rId5"/>
    <p:sldId id="431" r:id="rId6"/>
    <p:sldId id="432" r:id="rId7"/>
    <p:sldId id="309" r:id="rId8"/>
    <p:sldId id="310" r:id="rId9"/>
    <p:sldId id="311" r:id="rId10"/>
    <p:sldId id="312" r:id="rId11"/>
    <p:sldId id="317" r:id="rId12"/>
    <p:sldId id="318" r:id="rId13"/>
    <p:sldId id="319" r:id="rId14"/>
    <p:sldId id="314" r:id="rId15"/>
    <p:sldId id="315" r:id="rId16"/>
    <p:sldId id="316" r:id="rId17"/>
    <p:sldId id="437" r:id="rId18"/>
    <p:sldId id="438" r:id="rId19"/>
    <p:sldId id="439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84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ce" userId="6069b4f6-8cea-49bf-a38a-e31e2340431d" providerId="ADAL" clId="{E6D21D3C-605C-4333-A9F8-2F1C84E336D3}"/>
    <pc:docChg chg="custSel modSld">
      <pc:chgData name="Alice" userId="6069b4f6-8cea-49bf-a38a-e31e2340431d" providerId="ADAL" clId="{E6D21D3C-605C-4333-A9F8-2F1C84E336D3}" dt="2020-09-16T18:39:21.402" v="2" actId="27636"/>
      <pc:docMkLst>
        <pc:docMk/>
      </pc:docMkLst>
      <pc:sldChg chg="modSp mod">
        <pc:chgData name="Alice" userId="6069b4f6-8cea-49bf-a38a-e31e2340431d" providerId="ADAL" clId="{E6D21D3C-605C-4333-A9F8-2F1C84E336D3}" dt="2020-09-16T18:39:21.402" v="2" actId="27636"/>
        <pc:sldMkLst>
          <pc:docMk/>
          <pc:sldMk cId="179900080" sldId="431"/>
        </pc:sldMkLst>
        <pc:spChg chg="mod">
          <ac:chgData name="Alice" userId="6069b4f6-8cea-49bf-a38a-e31e2340431d" providerId="ADAL" clId="{E6D21D3C-605C-4333-A9F8-2F1C84E336D3}" dt="2020-09-16T18:39:21.402" v="2" actId="27636"/>
          <ac:spMkLst>
            <pc:docMk/>
            <pc:sldMk cId="179900080" sldId="431"/>
            <ac:spMk id="13" creationId="{69919F69-1401-4E34-93E6-72EEB57B339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377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484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903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081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05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60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685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074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16/09/2020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411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838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18818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539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63924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923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9131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39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EA3A-B6D1-4755-AE51-06B8C6573850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424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8QU_E0u-tP4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D46A8B55-C11A-4C8F-96E7-7DA618FFBC74}"/>
              </a:ext>
            </a:extLst>
          </p:cNvPr>
          <p:cNvSpPr/>
          <p:nvPr/>
        </p:nvSpPr>
        <p:spPr>
          <a:xfrm>
            <a:off x="5389418" y="3235806"/>
            <a:ext cx="5223164" cy="2319868"/>
          </a:xfrm>
          <a:prstGeom prst="wedgeRoundRectCallout">
            <a:avLst>
              <a:gd name="adj1" fmla="val -62743"/>
              <a:gd name="adj2" fmla="val 46973"/>
              <a:gd name="adj3" fmla="val 16667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3BA171-7CCC-4BEE-896E-AEAA62CDB8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0057" y="823151"/>
            <a:ext cx="8551333" cy="1646302"/>
          </a:xfrm>
        </p:spPr>
        <p:txBody>
          <a:bodyPr>
            <a:normAutofit fontScale="90000"/>
          </a:bodyPr>
          <a:lstStyle/>
          <a:p>
            <a:r>
              <a:rPr lang="en-GB" dirty="0"/>
              <a:t>Thursday 17</a:t>
            </a:r>
            <a:r>
              <a:rPr lang="en-GB" baseline="30000" dirty="0"/>
              <a:t>th</a:t>
            </a:r>
            <a:r>
              <a:rPr lang="en-GB" dirty="0"/>
              <a:t> September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4957" y="2138906"/>
            <a:ext cx="9368752" cy="1096899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know and use numbers.</a:t>
            </a:r>
          </a:p>
          <a:p>
            <a:pPr algn="ctr"/>
            <a:r>
              <a:rPr lang="en-US" sz="28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C: </a:t>
            </a:r>
            <a:r>
              <a:rPr lang="en-US" sz="24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: Find 1, 10 100 more than a given number</a:t>
            </a:r>
            <a:r>
              <a:rPr lang="en-US" sz="24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1CFD36-D5C5-4936-8EF1-C3285E426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4317" l="375" r="100000">
                        <a14:foregroundMark x1="47000" y1="51962" x2="47000" y2="51962"/>
                        <a14:foregroundMark x1="64875" y1="54398" x2="64875" y2="54398"/>
                        <a14:foregroundMark x1="45125" y1="65088" x2="45125" y2="65088"/>
                        <a14:foregroundMark x1="50500" y1="51556" x2="50500" y2="51556"/>
                        <a14:foregroundMark x1="65625" y1="50474" x2="65625" y2="50474"/>
                        <a14:foregroundMark x1="11000" y1="34777" x2="11000" y2="34777"/>
                        <a14:foregroundMark x1="32125" y1="9743" x2="32125" y2="9743"/>
                        <a14:foregroundMark x1="74500" y1="8254" x2="74500" y2="8254"/>
                        <a14:foregroundMark x1="69625" y1="13126" x2="69625" y2="13126"/>
                        <a14:foregroundMark x1="75250" y1="1759" x2="75250" y2="1759"/>
                        <a14:foregroundMark x1="94000" y1="24493" x2="94000" y2="24493"/>
                        <a14:foregroundMark x1="62375" y1="53586" x2="62375" y2="53586"/>
                        <a14:foregroundMark x1="48000" y1="53180" x2="48000" y2="531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63" y="3292604"/>
            <a:ext cx="4321643" cy="3992118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5902036" y="3622196"/>
            <a:ext cx="4710546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Today, Miss Watton is looking for growth mindset</a:t>
            </a:r>
            <a:r>
              <a:rPr lang="en-US" sz="28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! </a:t>
            </a:r>
            <a:endParaRPr lang="en-GB" sz="2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71104" y="0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20996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2286301" y="19878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Warm Up Game!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0091B71-AF74-4E1D-8408-9569ED9C727F}"/>
              </a:ext>
            </a:extLst>
          </p:cNvPr>
          <p:cNvSpPr/>
          <p:nvPr/>
        </p:nvSpPr>
        <p:spPr>
          <a:xfrm>
            <a:off x="630382" y="3154988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99BEF67-9640-4662-A333-AB90845AE350}"/>
              </a:ext>
            </a:extLst>
          </p:cNvPr>
          <p:cNvSpPr/>
          <p:nvPr/>
        </p:nvSpPr>
        <p:spPr>
          <a:xfrm>
            <a:off x="9192491" y="315498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69919F69-1401-4E34-93E6-72EEB57B339B}"/>
              </a:ext>
            </a:extLst>
          </p:cNvPr>
          <p:cNvSpPr txBox="1">
            <a:spLocks/>
          </p:cNvSpPr>
          <p:nvPr/>
        </p:nvSpPr>
        <p:spPr>
          <a:xfrm>
            <a:off x="2583873" y="1745537"/>
            <a:ext cx="6608618" cy="444179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dirty="0"/>
              <a:t>Times table time!</a:t>
            </a:r>
          </a:p>
          <a:p>
            <a:pPr algn="ctr"/>
            <a:endParaRPr lang="en-GB" sz="6700" dirty="0">
              <a:solidFill>
                <a:schemeClr val="accent2"/>
              </a:solidFill>
              <a:latin typeface="+mj-lt"/>
            </a:endParaRPr>
          </a:p>
          <a:p>
            <a:pPr algn="ctr"/>
            <a:r>
              <a:rPr lang="en-GB" sz="6700" dirty="0">
                <a:solidFill>
                  <a:schemeClr val="accent2"/>
                </a:solidFill>
                <a:latin typeface="+mj-lt"/>
              </a:rPr>
              <a:t>Let’s practice our 4 times tables!</a:t>
            </a:r>
          </a:p>
          <a:p>
            <a:pPr algn="ctr"/>
            <a:r>
              <a:rPr lang="en-GB" sz="7200" dirty="0">
                <a:hlinkClick r:id="rId2"/>
              </a:rPr>
              <a:t>https://www.youtube.com/watch?v=8QU_E0u-tP4</a:t>
            </a:r>
            <a:endParaRPr lang="en-GB" sz="6700" dirty="0">
              <a:solidFill>
                <a:schemeClr val="accent2"/>
              </a:solidFill>
              <a:latin typeface="+mj-lt"/>
            </a:endParaRPr>
          </a:p>
          <a:p>
            <a:pPr algn="ctr"/>
            <a:endParaRPr lang="en-GB" sz="380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9900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2286301" y="19878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Let’s recap yesterday!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0091B71-AF74-4E1D-8408-9569ED9C727F}"/>
              </a:ext>
            </a:extLst>
          </p:cNvPr>
          <p:cNvSpPr/>
          <p:nvPr/>
        </p:nvSpPr>
        <p:spPr>
          <a:xfrm>
            <a:off x="362025" y="348811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99BEF67-9640-4662-A333-AB90845AE350}"/>
              </a:ext>
            </a:extLst>
          </p:cNvPr>
          <p:cNvSpPr/>
          <p:nvPr/>
        </p:nvSpPr>
        <p:spPr>
          <a:xfrm>
            <a:off x="9192491" y="315498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5DB962BA-B781-49C0-A5A0-06366B8BDAED}"/>
              </a:ext>
            </a:extLst>
          </p:cNvPr>
          <p:cNvSpPr txBox="1">
            <a:spLocks/>
          </p:cNvSpPr>
          <p:nvPr/>
        </p:nvSpPr>
        <p:spPr>
          <a:xfrm>
            <a:off x="1281244" y="1074628"/>
            <a:ext cx="7911247" cy="2751268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2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Abby and Alice collect </a:t>
            </a:r>
            <a:r>
              <a:rPr lang="en-US" sz="3200" dirty="0" err="1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lego</a:t>
            </a:r>
            <a:r>
              <a:rPr lang="en-US" sz="32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. Alice has 4 </a:t>
            </a:r>
            <a:r>
              <a:rPr lang="en-US" sz="3200" dirty="0" err="1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lego</a:t>
            </a:r>
            <a:r>
              <a:rPr lang="en-US" sz="32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 men and Abby has 5 times as many. </a:t>
            </a:r>
          </a:p>
          <a:p>
            <a:pPr algn="ctr"/>
            <a:endParaRPr lang="en-US" sz="3200" dirty="0">
              <a:solidFill>
                <a:schemeClr val="accent2"/>
              </a:solidFill>
              <a:latin typeface="+mj-lt"/>
              <a:cs typeface="Times New Roman" panose="02020603050405020304" pitchFamily="18" charset="0"/>
            </a:endParaRPr>
          </a:p>
          <a:p>
            <a:pPr algn="ctr"/>
            <a:r>
              <a:rPr lang="en-US" sz="32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Mark on the number line how many </a:t>
            </a:r>
            <a:r>
              <a:rPr lang="en-US" sz="3200" dirty="0" err="1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lego</a:t>
            </a:r>
            <a:r>
              <a:rPr lang="en-US" sz="32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 men Abby has. </a:t>
            </a:r>
            <a:endParaRPr lang="en-GB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1C3C9AF-6CA0-4C87-A07E-95B1B34AE075}"/>
              </a:ext>
            </a:extLst>
          </p:cNvPr>
          <p:cNvSpPr txBox="1">
            <a:spLocks/>
          </p:cNvSpPr>
          <p:nvPr/>
        </p:nvSpPr>
        <p:spPr>
          <a:xfrm>
            <a:off x="1079129" y="4341119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?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FF8B57-67DA-43D2-A512-4E85D4A37A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7271"/>
          <a:stretch/>
        </p:blipFill>
        <p:spPr>
          <a:xfrm>
            <a:off x="2805112" y="3689243"/>
            <a:ext cx="6581775" cy="1725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6456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92F3C-2E3E-46C1-80C4-E751E1714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number is this?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9B7651-67C5-400D-82C7-11D674ADC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68" b="92928" l="9979" r="89813">
                        <a14:foregroundMark x1="20374" y1="10033" x2="20374" y2="10033"/>
                        <a14:foregroundMark x1="76923" y1="92928" x2="76923" y2="929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02178" y="1592097"/>
            <a:ext cx="1077754" cy="13623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618FEEF-1388-4E6C-A75E-1B57456C07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68" b="92928" l="9979" r="89813">
                        <a14:foregroundMark x1="20374" y1="10033" x2="20374" y2="10033"/>
                        <a14:foregroundMark x1="76923" y1="92928" x2="76923" y2="929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1019" y="2345759"/>
            <a:ext cx="1179719" cy="13966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D8DEC30-D3F6-4ABB-9357-C2EEC0AB5B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091" b="96853" l="9639" r="89157">
                        <a14:foregroundMark x1="49398" y1="9091" x2="49398" y2="9091"/>
                        <a14:foregroundMark x1="48193" y1="93357" x2="48193" y2="93357"/>
                        <a14:foregroundMark x1="53614" y1="96853" x2="53614" y2="968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25115" y="1763220"/>
            <a:ext cx="581858" cy="200495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A8FD361-CACB-4373-BBC3-5FE2224BE0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091" b="96853" l="9639" r="89157">
                        <a14:foregroundMark x1="49398" y1="9091" x2="49398" y2="9091"/>
                        <a14:foregroundMark x1="48193" y1="93357" x2="48193" y2="93357"/>
                        <a14:foregroundMark x1="53614" y1="96853" x2="53614" y2="968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19690" y="1701514"/>
            <a:ext cx="617674" cy="21283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B5FBEEE-F563-4CCA-9F1B-A9D0AEE7AD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68681" y="2815948"/>
            <a:ext cx="768685" cy="7320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FEB8130-A6EB-48E3-B3D7-4C0AC8A5EA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91003" y="2069933"/>
            <a:ext cx="768685" cy="7320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20C8EC-2858-4B79-943F-8FCC967195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68" b="92928" l="9979" r="89813">
                        <a14:foregroundMark x1="20374" y1="10033" x2="20374" y2="10033"/>
                        <a14:foregroundMark x1="76923" y1="92928" x2="76923" y2="929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36536" y="2750880"/>
            <a:ext cx="1075365" cy="12731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11B3D33-4394-4F37-ADD1-6B6E1E776A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68" b="92928" l="9979" r="89813">
                        <a14:foregroundMark x1="20374" y1="10033" x2="20374" y2="10033"/>
                        <a14:foregroundMark x1="76923" y1="92928" x2="76923" y2="929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70697" y="1503455"/>
            <a:ext cx="1066161" cy="12622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9A7885E-8303-479D-B441-C09381259C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68" b="92928" l="9979" r="89813">
                        <a14:foregroundMark x1="20374" y1="10033" x2="20374" y2="10033"/>
                        <a14:foregroundMark x1="76923" y1="92928" x2="76923" y2="929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70558" y="2084541"/>
            <a:ext cx="1150686" cy="1362316"/>
          </a:xfrm>
          <a:prstGeom prst="rect">
            <a:avLst/>
          </a:prstGeom>
        </p:spPr>
      </p:pic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6551A1C7-3409-47F6-84D2-6AD07D1A0B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091" b="96853" l="9639" r="89157">
                        <a14:foregroundMark x1="49398" y1="9091" x2="49398" y2="9091"/>
                        <a14:foregroundMark x1="48193" y1="93357" x2="48193" y2="93357"/>
                        <a14:foregroundMark x1="53614" y1="96853" x2="53614" y2="968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08528" y="1626376"/>
            <a:ext cx="661439" cy="2279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0854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92F3C-2E3E-46C1-80C4-E751E1714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number is it now?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9B7651-67C5-400D-82C7-11D674ADC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68" b="92928" l="9979" r="89813">
                        <a14:foregroundMark x1="20374" y1="10033" x2="20374" y2="10033"/>
                        <a14:foregroundMark x1="76923" y1="92928" x2="76923" y2="929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02178" y="1592097"/>
            <a:ext cx="1077754" cy="13623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618FEEF-1388-4E6C-A75E-1B57456C07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68" b="92928" l="9979" r="89813">
                        <a14:foregroundMark x1="20374" y1="10033" x2="20374" y2="10033"/>
                        <a14:foregroundMark x1="76923" y1="92928" x2="76923" y2="929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1019" y="2345759"/>
            <a:ext cx="1179719" cy="13966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D8DEC30-D3F6-4ABB-9357-C2EEC0AB5B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091" b="96853" l="9639" r="89157">
                        <a14:foregroundMark x1="49398" y1="9091" x2="49398" y2="9091"/>
                        <a14:foregroundMark x1="48193" y1="93357" x2="48193" y2="93357"/>
                        <a14:foregroundMark x1="53614" y1="96853" x2="53614" y2="968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25115" y="1763220"/>
            <a:ext cx="581858" cy="200495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A8FD361-CACB-4373-BBC3-5FE2224BE0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091" b="96853" l="9639" r="89157">
                        <a14:foregroundMark x1="49398" y1="9091" x2="49398" y2="9091"/>
                        <a14:foregroundMark x1="48193" y1="93357" x2="48193" y2="93357"/>
                        <a14:foregroundMark x1="53614" y1="96853" x2="53614" y2="968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19690" y="1701514"/>
            <a:ext cx="617674" cy="21283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B5FBEEE-F563-4CCA-9F1B-A9D0AEE7AD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57914" y="2801537"/>
            <a:ext cx="768685" cy="7320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FEB8130-A6EB-48E3-B3D7-4C0AC8A5EA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91003" y="2069933"/>
            <a:ext cx="768685" cy="7320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20C8EC-2858-4B79-943F-8FCC967195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68" b="92928" l="9979" r="89813">
                        <a14:foregroundMark x1="20374" y1="10033" x2="20374" y2="10033"/>
                        <a14:foregroundMark x1="76923" y1="92928" x2="76923" y2="929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36536" y="2750880"/>
            <a:ext cx="1075365" cy="12731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11B3D33-4394-4F37-ADD1-6B6E1E776A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68" b="92928" l="9979" r="89813">
                        <a14:foregroundMark x1="20374" y1="10033" x2="20374" y2="10033"/>
                        <a14:foregroundMark x1="76923" y1="92928" x2="76923" y2="929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70697" y="1503455"/>
            <a:ext cx="1066161" cy="12622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9A7885E-8303-479D-B441-C09381259C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68" b="92928" l="9979" r="89813">
                        <a14:foregroundMark x1="20374" y1="10033" x2="20374" y2="10033"/>
                        <a14:foregroundMark x1="76923" y1="92928" x2="76923" y2="929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70558" y="2084541"/>
            <a:ext cx="1150686" cy="1362316"/>
          </a:xfrm>
          <a:prstGeom prst="rect">
            <a:avLst/>
          </a:prstGeom>
        </p:spPr>
      </p:pic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6551A1C7-3409-47F6-84D2-6AD07D1A0B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091" b="96853" l="9639" r="89157">
                        <a14:foregroundMark x1="49398" y1="9091" x2="49398" y2="9091"/>
                        <a14:foregroundMark x1="48193" y1="93357" x2="48193" y2="93357"/>
                        <a14:foregroundMark x1="53614" y1="96853" x2="53614" y2="968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08528" y="1626376"/>
            <a:ext cx="661439" cy="22791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0A4271E-3BF1-40A6-9BA1-E7DD1A64B0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091" b="96853" l="9639" r="89157">
                        <a14:foregroundMark x1="49398" y1="9091" x2="49398" y2="9091"/>
                        <a14:foregroundMark x1="48193" y1="93357" x2="48193" y2="93357"/>
                        <a14:foregroundMark x1="53614" y1="96853" x2="53614" y2="968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685926" y="1763220"/>
            <a:ext cx="617674" cy="2128369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97E1D209-1F93-45E3-A70C-7B3AF6E9AD91}"/>
              </a:ext>
            </a:extLst>
          </p:cNvPr>
          <p:cNvSpPr txBox="1">
            <a:spLocks/>
          </p:cNvSpPr>
          <p:nvPr/>
        </p:nvSpPr>
        <p:spPr bwMode="auto">
          <a:xfrm>
            <a:off x="1946707" y="4235002"/>
            <a:ext cx="8713787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7B1"/>
                </a:solidFill>
                <a:latin typeface="Agenda" panose="02000603050000020004" pitchFamily="2" charset="0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7B1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7B1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7B1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7B1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7B1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7B1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7B1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7B1"/>
                </a:solidFill>
                <a:latin typeface="Arial" charset="0"/>
              </a:defRPr>
            </a:lvl9pPr>
          </a:lstStyle>
          <a:p>
            <a:r>
              <a:rPr lang="en-GB" kern="0" dirty="0"/>
              <a:t>What changed? </a:t>
            </a:r>
          </a:p>
        </p:txBody>
      </p:sp>
    </p:spTree>
    <p:extLst>
      <p:ext uri="{BB962C8B-B14F-4D97-AF65-F5344CB8AC3E}">
        <p14:creationId xmlns:p14="http://schemas.microsoft.com/office/powerpoint/2010/main" val="4220917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92F3C-2E3E-46C1-80C4-E751E1714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number is this?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9B7651-67C5-400D-82C7-11D674ADC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68" b="92928" l="9979" r="89813">
                        <a14:foregroundMark x1="20374" y1="10033" x2="20374" y2="10033"/>
                        <a14:foregroundMark x1="76923" y1="92928" x2="76923" y2="929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02178" y="1592097"/>
            <a:ext cx="1077754" cy="13623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618FEEF-1388-4E6C-A75E-1B57456C07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68" b="92928" l="9979" r="89813">
                        <a14:foregroundMark x1="20374" y1="10033" x2="20374" y2="10033"/>
                        <a14:foregroundMark x1="76923" y1="92928" x2="76923" y2="929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1019" y="2345759"/>
            <a:ext cx="1179719" cy="13966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D8DEC30-D3F6-4ABB-9357-C2EEC0AB5B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091" b="96853" l="9639" r="89157">
                        <a14:foregroundMark x1="49398" y1="9091" x2="49398" y2="9091"/>
                        <a14:foregroundMark x1="48193" y1="93357" x2="48193" y2="93357"/>
                        <a14:foregroundMark x1="53614" y1="96853" x2="53614" y2="968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25115" y="1763220"/>
            <a:ext cx="581858" cy="200495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A8FD361-CACB-4373-BBC3-5FE2224BE0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091" b="96853" l="9639" r="89157">
                        <a14:foregroundMark x1="49398" y1="9091" x2="49398" y2="9091"/>
                        <a14:foregroundMark x1="48193" y1="93357" x2="48193" y2="93357"/>
                        <a14:foregroundMark x1="53614" y1="96853" x2="53614" y2="968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45764" y="1701514"/>
            <a:ext cx="617674" cy="21283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B5FBEEE-F563-4CCA-9F1B-A9D0AEE7AD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79862" y="2860727"/>
            <a:ext cx="768685" cy="7320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FEB8130-A6EB-48E3-B3D7-4C0AC8A5EA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91003" y="2069933"/>
            <a:ext cx="768685" cy="7320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20C8EC-2858-4B79-943F-8FCC967195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68" b="92928" l="9979" r="89813">
                        <a14:foregroundMark x1="20374" y1="10033" x2="20374" y2="10033"/>
                        <a14:foregroundMark x1="76923" y1="92928" x2="76923" y2="929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36536" y="2750880"/>
            <a:ext cx="1075365" cy="12731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11B3D33-4394-4F37-ADD1-6B6E1E776A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68" b="92928" l="9979" r="89813">
                        <a14:foregroundMark x1="20374" y1="10033" x2="20374" y2="10033"/>
                        <a14:foregroundMark x1="76923" y1="92928" x2="76923" y2="929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70697" y="1503455"/>
            <a:ext cx="1066161" cy="12622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9A7885E-8303-479D-B441-C09381259C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68" b="92928" l="9979" r="89813">
                        <a14:foregroundMark x1="20374" y1="10033" x2="20374" y2="10033"/>
                        <a14:foregroundMark x1="76923" y1="92928" x2="76923" y2="929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70558" y="2084541"/>
            <a:ext cx="1150686" cy="1362316"/>
          </a:xfrm>
          <a:prstGeom prst="rect">
            <a:avLst/>
          </a:prstGeom>
        </p:spPr>
      </p:pic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6551A1C7-3409-47F6-84D2-6AD07D1A0B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091" b="96853" l="9639" r="89157">
                        <a14:foregroundMark x1="49398" y1="9091" x2="49398" y2="9091"/>
                        <a14:foregroundMark x1="48193" y1="93357" x2="48193" y2="93357"/>
                        <a14:foregroundMark x1="53614" y1="96853" x2="53614" y2="968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44939" y="1611291"/>
            <a:ext cx="661439" cy="22791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CAAD252-9A9B-41FF-BA0B-C0673AB8C39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99524" y="2952415"/>
            <a:ext cx="768685" cy="73208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45953D8-0763-4329-8756-04511B83F09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968209" y="3044103"/>
            <a:ext cx="768685" cy="73208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C7EEB37-1808-435E-9D75-111EE23EBD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41834" y="2084541"/>
            <a:ext cx="768685" cy="732080"/>
          </a:xfrm>
          <a:prstGeom prst="rect">
            <a:avLst/>
          </a:prstGeom>
        </p:spPr>
      </p:pic>
      <p:pic>
        <p:nvPicPr>
          <p:cNvPr id="17" name="Content Placeholder 12">
            <a:extLst>
              <a:ext uri="{FF2B5EF4-FFF2-40B4-BE49-F238E27FC236}">
                <a16:creationId xmlns:a16="http://schemas.microsoft.com/office/drawing/2014/main" id="{BDAB78B8-332E-4498-A213-D3196A5474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091" b="96853" l="9639" r="89157">
                        <a14:foregroundMark x1="49398" y1="9091" x2="49398" y2="9091"/>
                        <a14:foregroundMark x1="48193" y1="93357" x2="48193" y2="93357"/>
                        <a14:foregroundMark x1="53614" y1="96853" x2="53614" y2="968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 bwMode="auto">
          <a:xfrm>
            <a:off x="5627635" y="1657985"/>
            <a:ext cx="661439" cy="2279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Content Placeholder 12">
            <a:extLst>
              <a:ext uri="{FF2B5EF4-FFF2-40B4-BE49-F238E27FC236}">
                <a16:creationId xmlns:a16="http://schemas.microsoft.com/office/drawing/2014/main" id="{D68B25DD-9134-4300-92F6-9BCF202AC6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091" b="96853" l="9639" r="89157">
                        <a14:foregroundMark x1="49398" y1="9091" x2="49398" y2="9091"/>
                        <a14:foregroundMark x1="48193" y1="93357" x2="48193" y2="93357"/>
                        <a14:foregroundMark x1="53614" y1="96853" x2="53614" y2="968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 bwMode="auto">
          <a:xfrm>
            <a:off x="6022367" y="1657985"/>
            <a:ext cx="661439" cy="2279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5D4C95B-28F8-44DA-A270-BA9D7BA6C6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68" b="92928" l="9979" r="89813">
                        <a14:foregroundMark x1="20374" y1="10033" x2="20374" y2="10033"/>
                        <a14:foregroundMark x1="76923" y1="92928" x2="76923" y2="929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61830" y="3300591"/>
            <a:ext cx="1075365" cy="1273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0727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92F3C-2E3E-46C1-80C4-E751E1714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number is this now 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9B7651-67C5-400D-82C7-11D674ADC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68" b="92928" l="9979" r="89813">
                        <a14:foregroundMark x1="20374" y1="10033" x2="20374" y2="10033"/>
                        <a14:foregroundMark x1="76923" y1="92928" x2="76923" y2="929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02178" y="1592097"/>
            <a:ext cx="1077754" cy="13623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618FEEF-1388-4E6C-A75E-1B57456C07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68" b="92928" l="9979" r="89813">
                        <a14:foregroundMark x1="20374" y1="10033" x2="20374" y2="10033"/>
                        <a14:foregroundMark x1="76923" y1="92928" x2="76923" y2="929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1019" y="2345759"/>
            <a:ext cx="1179719" cy="13966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D8DEC30-D3F6-4ABB-9357-C2EEC0AB5B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091" b="96853" l="9639" r="89157">
                        <a14:foregroundMark x1="49398" y1="9091" x2="49398" y2="9091"/>
                        <a14:foregroundMark x1="48193" y1="93357" x2="48193" y2="93357"/>
                        <a14:foregroundMark x1="53614" y1="96853" x2="53614" y2="968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25115" y="1763220"/>
            <a:ext cx="581858" cy="200495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A8FD361-CACB-4373-BBC3-5FE2224BE0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091" b="96853" l="9639" r="89157">
                        <a14:foregroundMark x1="49398" y1="9091" x2="49398" y2="9091"/>
                        <a14:foregroundMark x1="48193" y1="93357" x2="48193" y2="93357"/>
                        <a14:foregroundMark x1="53614" y1="96853" x2="53614" y2="968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45764" y="1701514"/>
            <a:ext cx="617674" cy="21283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B5FBEEE-F563-4CCA-9F1B-A9D0AEE7AD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91414" y="2360354"/>
            <a:ext cx="768685" cy="7320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FEB8130-A6EB-48E3-B3D7-4C0AC8A5EA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91003" y="2069933"/>
            <a:ext cx="768685" cy="7320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20C8EC-2858-4B79-943F-8FCC967195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68" b="92928" l="9979" r="89813">
                        <a14:foregroundMark x1="20374" y1="10033" x2="20374" y2="10033"/>
                        <a14:foregroundMark x1="76923" y1="92928" x2="76923" y2="929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36536" y="2750880"/>
            <a:ext cx="1075365" cy="12731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11B3D33-4394-4F37-ADD1-6B6E1E776A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68" b="92928" l="9979" r="89813">
                        <a14:foregroundMark x1="20374" y1="10033" x2="20374" y2="10033"/>
                        <a14:foregroundMark x1="76923" y1="92928" x2="76923" y2="929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70697" y="1503455"/>
            <a:ext cx="1066161" cy="12622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9A7885E-8303-479D-B441-C09381259C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68" b="92928" l="9979" r="89813">
                        <a14:foregroundMark x1="20374" y1="10033" x2="20374" y2="10033"/>
                        <a14:foregroundMark x1="76923" y1="92928" x2="76923" y2="929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70558" y="2084541"/>
            <a:ext cx="1150686" cy="1362316"/>
          </a:xfrm>
          <a:prstGeom prst="rect">
            <a:avLst/>
          </a:prstGeom>
        </p:spPr>
      </p:pic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6551A1C7-3409-47F6-84D2-6AD07D1A0B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091" b="96853" l="9639" r="89157">
                        <a14:foregroundMark x1="49398" y1="9091" x2="49398" y2="9091"/>
                        <a14:foregroundMark x1="48193" y1="93357" x2="48193" y2="93357"/>
                        <a14:foregroundMark x1="53614" y1="96853" x2="53614" y2="968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44939" y="1611291"/>
            <a:ext cx="661439" cy="22791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CAAD252-9A9B-41FF-BA0B-C0673AB8C39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99524" y="2952415"/>
            <a:ext cx="768685" cy="73208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45953D8-0763-4329-8756-04511B83F09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968209" y="3044103"/>
            <a:ext cx="768685" cy="73208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C7EEB37-1808-435E-9D75-111EE23EBD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41834" y="2084541"/>
            <a:ext cx="768685" cy="732080"/>
          </a:xfrm>
          <a:prstGeom prst="rect">
            <a:avLst/>
          </a:prstGeom>
        </p:spPr>
      </p:pic>
      <p:pic>
        <p:nvPicPr>
          <p:cNvPr id="17" name="Content Placeholder 12">
            <a:extLst>
              <a:ext uri="{FF2B5EF4-FFF2-40B4-BE49-F238E27FC236}">
                <a16:creationId xmlns:a16="http://schemas.microsoft.com/office/drawing/2014/main" id="{BDAB78B8-332E-4498-A213-D3196A5474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091" b="96853" l="9639" r="89157">
                        <a14:foregroundMark x1="49398" y1="9091" x2="49398" y2="9091"/>
                        <a14:foregroundMark x1="48193" y1="93357" x2="48193" y2="93357"/>
                        <a14:foregroundMark x1="53614" y1="96853" x2="53614" y2="968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 bwMode="auto">
          <a:xfrm>
            <a:off x="5627635" y="1657985"/>
            <a:ext cx="661439" cy="2279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Content Placeholder 12">
            <a:extLst>
              <a:ext uri="{FF2B5EF4-FFF2-40B4-BE49-F238E27FC236}">
                <a16:creationId xmlns:a16="http://schemas.microsoft.com/office/drawing/2014/main" id="{D68B25DD-9134-4300-92F6-9BCF202AC6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091" b="96853" l="9639" r="89157">
                        <a14:foregroundMark x1="49398" y1="9091" x2="49398" y2="9091"/>
                        <a14:foregroundMark x1="48193" y1="93357" x2="48193" y2="93357"/>
                        <a14:foregroundMark x1="53614" y1="96853" x2="53614" y2="968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 bwMode="auto">
          <a:xfrm>
            <a:off x="6022367" y="1657985"/>
            <a:ext cx="661439" cy="2279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0E790952-8B51-4B5A-9AAF-82F6CA26E8BA}"/>
              </a:ext>
            </a:extLst>
          </p:cNvPr>
          <p:cNvSpPr txBox="1">
            <a:spLocks/>
          </p:cNvSpPr>
          <p:nvPr/>
        </p:nvSpPr>
        <p:spPr bwMode="auto">
          <a:xfrm>
            <a:off x="2028732" y="4525885"/>
            <a:ext cx="8713787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7B1"/>
                </a:solidFill>
                <a:latin typeface="Agenda" panose="02000603050000020004" pitchFamily="2" charset="0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7B1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7B1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7B1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7B1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7B1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7B1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7B1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67B1"/>
                </a:solidFill>
                <a:latin typeface="Arial" charset="0"/>
              </a:defRPr>
            </a:lvl9pPr>
          </a:lstStyle>
          <a:p>
            <a:r>
              <a:rPr lang="en-GB" kern="0" dirty="0"/>
              <a:t>What changed? </a:t>
            </a:r>
          </a:p>
        </p:txBody>
      </p:sp>
    </p:spTree>
    <p:extLst>
      <p:ext uri="{BB962C8B-B14F-4D97-AF65-F5344CB8AC3E}">
        <p14:creationId xmlns:p14="http://schemas.microsoft.com/office/powerpoint/2010/main" val="1787181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CC7253-6ACC-4EC5-9FA2-A847F2BF4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3388" y="92001"/>
            <a:ext cx="8713787" cy="1143000"/>
          </a:xfrm>
        </p:spPr>
        <p:txBody>
          <a:bodyPr/>
          <a:lstStyle/>
          <a:p>
            <a:r>
              <a:rPr lang="en-GB" dirty="0"/>
              <a:t>Which digit represents my tens 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B904E1-C734-41B4-BE07-F00A5518FF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28700" dirty="0"/>
              <a:t>279</a:t>
            </a:r>
          </a:p>
        </p:txBody>
      </p:sp>
    </p:spTree>
    <p:extLst>
      <p:ext uri="{BB962C8B-B14F-4D97-AF65-F5344CB8AC3E}">
        <p14:creationId xmlns:p14="http://schemas.microsoft.com/office/powerpoint/2010/main" val="1519014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5185D-D207-4ABB-8466-522344CB5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9300" y="92001"/>
            <a:ext cx="8713787" cy="1143000"/>
          </a:xfrm>
        </p:spPr>
        <p:txBody>
          <a:bodyPr/>
          <a:lstStyle/>
          <a:p>
            <a:r>
              <a:rPr lang="en-GB" dirty="0"/>
              <a:t>How do I increase 279 by ten?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7D111D-BE66-4ED1-9D15-E71D98E570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5676" y="1235001"/>
            <a:ext cx="8596668" cy="3880773"/>
          </a:xfrm>
        </p:spPr>
        <p:txBody>
          <a:bodyPr/>
          <a:lstStyle/>
          <a:p>
            <a:r>
              <a:rPr lang="en-GB" dirty="0"/>
              <a:t>We need to add one lot of ten to the tens column.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1E91E93-3349-469B-9844-3E0CD324A653}"/>
              </a:ext>
            </a:extLst>
          </p:cNvPr>
          <p:cNvCxnSpPr/>
          <p:nvPr/>
        </p:nvCxnSpPr>
        <p:spPr>
          <a:xfrm>
            <a:off x="3143672" y="2924944"/>
            <a:ext cx="604867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87F32E4-0344-4D3D-8F67-A86CB7BBFDFE}"/>
              </a:ext>
            </a:extLst>
          </p:cNvPr>
          <p:cNvCxnSpPr/>
          <p:nvPr/>
        </p:nvCxnSpPr>
        <p:spPr>
          <a:xfrm>
            <a:off x="4871864" y="2276872"/>
            <a:ext cx="0" cy="266429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BD2D783-C033-4EDE-9E60-F2786233ADFE}"/>
              </a:ext>
            </a:extLst>
          </p:cNvPr>
          <p:cNvCxnSpPr/>
          <p:nvPr/>
        </p:nvCxnSpPr>
        <p:spPr>
          <a:xfrm>
            <a:off x="7320136" y="2276872"/>
            <a:ext cx="0" cy="266429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53F662FE-9B66-416A-8148-2BB63AE77181}"/>
              </a:ext>
            </a:extLst>
          </p:cNvPr>
          <p:cNvSpPr txBox="1"/>
          <p:nvPr/>
        </p:nvSpPr>
        <p:spPr>
          <a:xfrm>
            <a:off x="8168593" y="2118624"/>
            <a:ext cx="5918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latin typeface="Agenda" panose="02000603050000020004" pitchFamily="2" charset="0"/>
              </a:rPr>
              <a:t>O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CB9141-0A7A-4301-B893-07B5525FF389}"/>
              </a:ext>
            </a:extLst>
          </p:cNvPr>
          <p:cNvSpPr txBox="1"/>
          <p:nvPr/>
        </p:nvSpPr>
        <p:spPr>
          <a:xfrm>
            <a:off x="5792300" y="2118624"/>
            <a:ext cx="4844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latin typeface="Agenda" panose="02000603050000020004" pitchFamily="2" charset="0"/>
              </a:rPr>
              <a:t>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0CF6F7-0D20-4F91-B8FF-523ABFF629BE}"/>
              </a:ext>
            </a:extLst>
          </p:cNvPr>
          <p:cNvSpPr txBox="1"/>
          <p:nvPr/>
        </p:nvSpPr>
        <p:spPr>
          <a:xfrm>
            <a:off x="3823262" y="2271024"/>
            <a:ext cx="5677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latin typeface="Agenda" panose="02000603050000020004" pitchFamily="2" charset="0"/>
              </a:rPr>
              <a:t>H</a:t>
            </a:r>
          </a:p>
        </p:txBody>
      </p:sp>
    </p:spTree>
    <p:extLst>
      <p:ext uri="{BB962C8B-B14F-4D97-AF65-F5344CB8AC3E}">
        <p14:creationId xmlns:p14="http://schemas.microsoft.com/office/powerpoint/2010/main" val="1011583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5185D-D207-4ABB-8466-522344CB5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9300" y="92001"/>
            <a:ext cx="8713787" cy="1143000"/>
          </a:xfrm>
        </p:spPr>
        <p:txBody>
          <a:bodyPr/>
          <a:lstStyle/>
          <a:p>
            <a:r>
              <a:rPr lang="en-GB" dirty="0"/>
              <a:t>How do I decrease 279 by ten?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7D111D-BE66-4ED1-9D15-E71D98E570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908" y="1488613"/>
            <a:ext cx="8596668" cy="3880773"/>
          </a:xfrm>
        </p:spPr>
        <p:txBody>
          <a:bodyPr/>
          <a:lstStyle/>
          <a:p>
            <a:r>
              <a:rPr lang="en-GB" dirty="0"/>
              <a:t>We need to remove one lot of ten from the tens column.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1E91E93-3349-469B-9844-3E0CD324A653}"/>
              </a:ext>
            </a:extLst>
          </p:cNvPr>
          <p:cNvCxnSpPr/>
          <p:nvPr/>
        </p:nvCxnSpPr>
        <p:spPr>
          <a:xfrm>
            <a:off x="3143672" y="2924944"/>
            <a:ext cx="604867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87F32E4-0344-4D3D-8F67-A86CB7BBFDFE}"/>
              </a:ext>
            </a:extLst>
          </p:cNvPr>
          <p:cNvCxnSpPr/>
          <p:nvPr/>
        </p:nvCxnSpPr>
        <p:spPr>
          <a:xfrm>
            <a:off x="4871864" y="2276872"/>
            <a:ext cx="0" cy="266429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BD2D783-C033-4EDE-9E60-F2786233ADFE}"/>
              </a:ext>
            </a:extLst>
          </p:cNvPr>
          <p:cNvCxnSpPr/>
          <p:nvPr/>
        </p:nvCxnSpPr>
        <p:spPr>
          <a:xfrm>
            <a:off x="7320136" y="2276872"/>
            <a:ext cx="0" cy="266429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53F662FE-9B66-416A-8148-2BB63AE77181}"/>
              </a:ext>
            </a:extLst>
          </p:cNvPr>
          <p:cNvSpPr txBox="1"/>
          <p:nvPr/>
        </p:nvSpPr>
        <p:spPr>
          <a:xfrm>
            <a:off x="8168593" y="2118624"/>
            <a:ext cx="5918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latin typeface="Agenda" panose="02000603050000020004" pitchFamily="2" charset="0"/>
              </a:rPr>
              <a:t>O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CB9141-0A7A-4301-B893-07B5525FF389}"/>
              </a:ext>
            </a:extLst>
          </p:cNvPr>
          <p:cNvSpPr txBox="1"/>
          <p:nvPr/>
        </p:nvSpPr>
        <p:spPr>
          <a:xfrm>
            <a:off x="5792300" y="2118624"/>
            <a:ext cx="4844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latin typeface="Agenda" panose="02000603050000020004" pitchFamily="2" charset="0"/>
              </a:rPr>
              <a:t>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0CF6F7-0D20-4F91-B8FF-523ABFF629BE}"/>
              </a:ext>
            </a:extLst>
          </p:cNvPr>
          <p:cNvSpPr txBox="1"/>
          <p:nvPr/>
        </p:nvSpPr>
        <p:spPr>
          <a:xfrm>
            <a:off x="3823262" y="2271024"/>
            <a:ext cx="5677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latin typeface="Agenda" panose="02000603050000020004" pitchFamily="2" charset="0"/>
              </a:rPr>
              <a:t>H</a:t>
            </a:r>
          </a:p>
        </p:txBody>
      </p:sp>
    </p:spTree>
    <p:extLst>
      <p:ext uri="{BB962C8B-B14F-4D97-AF65-F5344CB8AC3E}">
        <p14:creationId xmlns:p14="http://schemas.microsoft.com/office/powerpoint/2010/main" val="3273712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CC7253-6ACC-4EC5-9FA2-A847F2BF4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875" y="816638"/>
            <a:ext cx="8713787" cy="1143000"/>
          </a:xfrm>
        </p:spPr>
        <p:txBody>
          <a:bodyPr/>
          <a:lstStyle/>
          <a:p>
            <a:r>
              <a:rPr lang="en-GB" dirty="0"/>
              <a:t>Which number represents my hundreds 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B904E1-C734-41B4-BE07-F00A5518FF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28700" dirty="0"/>
              <a:t>738</a:t>
            </a:r>
          </a:p>
        </p:txBody>
      </p:sp>
    </p:spTree>
    <p:extLst>
      <p:ext uri="{BB962C8B-B14F-4D97-AF65-F5344CB8AC3E}">
        <p14:creationId xmlns:p14="http://schemas.microsoft.com/office/powerpoint/2010/main" val="36573778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5185D-D207-4ABB-8466-522344CB5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215" y="337221"/>
            <a:ext cx="8713787" cy="1143000"/>
          </a:xfrm>
        </p:spPr>
        <p:txBody>
          <a:bodyPr/>
          <a:lstStyle/>
          <a:p>
            <a:r>
              <a:rPr lang="en-GB" dirty="0"/>
              <a:t>How do I increase 738 by one hundred?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7D111D-BE66-4ED1-9D15-E71D98E570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68633"/>
            <a:ext cx="8596668" cy="3880773"/>
          </a:xfrm>
        </p:spPr>
        <p:txBody>
          <a:bodyPr/>
          <a:lstStyle/>
          <a:p>
            <a:r>
              <a:rPr lang="en-GB" dirty="0"/>
              <a:t>We need to add one lot of one hundred to the hundred column.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1E91E93-3349-469B-9844-3E0CD324A653}"/>
              </a:ext>
            </a:extLst>
          </p:cNvPr>
          <p:cNvCxnSpPr/>
          <p:nvPr/>
        </p:nvCxnSpPr>
        <p:spPr>
          <a:xfrm>
            <a:off x="3143672" y="2924944"/>
            <a:ext cx="604867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87F32E4-0344-4D3D-8F67-A86CB7BBFDFE}"/>
              </a:ext>
            </a:extLst>
          </p:cNvPr>
          <p:cNvCxnSpPr/>
          <p:nvPr/>
        </p:nvCxnSpPr>
        <p:spPr>
          <a:xfrm>
            <a:off x="4871864" y="2276872"/>
            <a:ext cx="0" cy="266429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BD2D783-C033-4EDE-9E60-F2786233ADFE}"/>
              </a:ext>
            </a:extLst>
          </p:cNvPr>
          <p:cNvCxnSpPr/>
          <p:nvPr/>
        </p:nvCxnSpPr>
        <p:spPr>
          <a:xfrm>
            <a:off x="7320136" y="2276872"/>
            <a:ext cx="0" cy="266429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53F662FE-9B66-416A-8148-2BB63AE77181}"/>
              </a:ext>
            </a:extLst>
          </p:cNvPr>
          <p:cNvSpPr txBox="1"/>
          <p:nvPr/>
        </p:nvSpPr>
        <p:spPr>
          <a:xfrm>
            <a:off x="8168593" y="2118624"/>
            <a:ext cx="5918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latin typeface="Agenda" panose="02000603050000020004" pitchFamily="2" charset="0"/>
              </a:rPr>
              <a:t>O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CB9141-0A7A-4301-B893-07B5525FF389}"/>
              </a:ext>
            </a:extLst>
          </p:cNvPr>
          <p:cNvSpPr txBox="1"/>
          <p:nvPr/>
        </p:nvSpPr>
        <p:spPr>
          <a:xfrm>
            <a:off x="5792300" y="2118624"/>
            <a:ext cx="4844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latin typeface="Agenda" panose="02000603050000020004" pitchFamily="2" charset="0"/>
              </a:rPr>
              <a:t>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0CF6F7-0D20-4F91-B8FF-523ABFF629BE}"/>
              </a:ext>
            </a:extLst>
          </p:cNvPr>
          <p:cNvSpPr txBox="1"/>
          <p:nvPr/>
        </p:nvSpPr>
        <p:spPr>
          <a:xfrm>
            <a:off x="3823262" y="2271024"/>
            <a:ext cx="5677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latin typeface="Agenda" panose="02000603050000020004" pitchFamily="2" charset="0"/>
              </a:rPr>
              <a:t>H</a:t>
            </a:r>
          </a:p>
        </p:txBody>
      </p:sp>
    </p:spTree>
    <p:extLst>
      <p:ext uri="{BB962C8B-B14F-4D97-AF65-F5344CB8AC3E}">
        <p14:creationId xmlns:p14="http://schemas.microsoft.com/office/powerpoint/2010/main" val="3313707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5185D-D207-4ABB-8466-522344CB5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425107"/>
            <a:ext cx="8713787" cy="1143000"/>
          </a:xfrm>
        </p:spPr>
        <p:txBody>
          <a:bodyPr/>
          <a:lstStyle/>
          <a:p>
            <a:r>
              <a:rPr lang="en-GB" dirty="0"/>
              <a:t>How do I decrease 738 by one hundred?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7D111D-BE66-4ED1-9D15-E71D98E570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3530" y="1568107"/>
            <a:ext cx="8596668" cy="3880773"/>
          </a:xfrm>
        </p:spPr>
        <p:txBody>
          <a:bodyPr/>
          <a:lstStyle/>
          <a:p>
            <a:r>
              <a:rPr lang="en-GB" dirty="0"/>
              <a:t>We need to take away one lot of one hundred from the hundred column.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1E91E93-3349-469B-9844-3E0CD324A653}"/>
              </a:ext>
            </a:extLst>
          </p:cNvPr>
          <p:cNvCxnSpPr/>
          <p:nvPr/>
        </p:nvCxnSpPr>
        <p:spPr>
          <a:xfrm>
            <a:off x="3143672" y="2924944"/>
            <a:ext cx="604867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87F32E4-0344-4D3D-8F67-A86CB7BBFDFE}"/>
              </a:ext>
            </a:extLst>
          </p:cNvPr>
          <p:cNvCxnSpPr/>
          <p:nvPr/>
        </p:nvCxnSpPr>
        <p:spPr>
          <a:xfrm>
            <a:off x="4871864" y="2276872"/>
            <a:ext cx="0" cy="266429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BD2D783-C033-4EDE-9E60-F2786233ADFE}"/>
              </a:ext>
            </a:extLst>
          </p:cNvPr>
          <p:cNvCxnSpPr/>
          <p:nvPr/>
        </p:nvCxnSpPr>
        <p:spPr>
          <a:xfrm>
            <a:off x="7320136" y="2276872"/>
            <a:ext cx="0" cy="266429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53F662FE-9B66-416A-8148-2BB63AE77181}"/>
              </a:ext>
            </a:extLst>
          </p:cNvPr>
          <p:cNvSpPr txBox="1"/>
          <p:nvPr/>
        </p:nvSpPr>
        <p:spPr>
          <a:xfrm>
            <a:off x="8168593" y="2118624"/>
            <a:ext cx="5918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latin typeface="Agenda" panose="02000603050000020004" pitchFamily="2" charset="0"/>
              </a:rPr>
              <a:t>O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CB9141-0A7A-4301-B893-07B5525FF389}"/>
              </a:ext>
            </a:extLst>
          </p:cNvPr>
          <p:cNvSpPr txBox="1"/>
          <p:nvPr/>
        </p:nvSpPr>
        <p:spPr>
          <a:xfrm>
            <a:off x="5792300" y="2118624"/>
            <a:ext cx="4844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latin typeface="Agenda" panose="02000603050000020004" pitchFamily="2" charset="0"/>
              </a:rPr>
              <a:t>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0CF6F7-0D20-4F91-B8FF-523ABFF629BE}"/>
              </a:ext>
            </a:extLst>
          </p:cNvPr>
          <p:cNvSpPr txBox="1"/>
          <p:nvPr/>
        </p:nvSpPr>
        <p:spPr>
          <a:xfrm>
            <a:off x="3823262" y="2271024"/>
            <a:ext cx="5677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latin typeface="Agenda" panose="02000603050000020004" pitchFamily="2" charset="0"/>
              </a:rPr>
              <a:t>H</a:t>
            </a:r>
          </a:p>
        </p:txBody>
      </p:sp>
    </p:spTree>
    <p:extLst>
      <p:ext uri="{BB962C8B-B14F-4D97-AF65-F5344CB8AC3E}">
        <p14:creationId xmlns:p14="http://schemas.microsoft.com/office/powerpoint/2010/main" val="4141361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0091B71-AF74-4E1D-8408-9569ED9C727F}"/>
              </a:ext>
            </a:extLst>
          </p:cNvPr>
          <p:cNvSpPr/>
          <p:nvPr/>
        </p:nvSpPr>
        <p:spPr>
          <a:xfrm>
            <a:off x="630382" y="3154988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99BEF67-9640-4662-A333-AB90845AE350}"/>
              </a:ext>
            </a:extLst>
          </p:cNvPr>
          <p:cNvSpPr/>
          <p:nvPr/>
        </p:nvSpPr>
        <p:spPr>
          <a:xfrm>
            <a:off x="9192491" y="315498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823FB9C3-192F-46D8-8748-B18E4A9B73A9}"/>
              </a:ext>
            </a:extLst>
          </p:cNvPr>
          <p:cNvSpPr txBox="1">
            <a:spLocks/>
          </p:cNvSpPr>
          <p:nvPr/>
        </p:nvSpPr>
        <p:spPr>
          <a:xfrm>
            <a:off x="2583873" y="940769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Your turn!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A6D0BC1-B6E3-4C03-A251-823FB6B293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27299"/>
            <a:ext cx="12192000" cy="4072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7888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0091B71-AF74-4E1D-8408-9569ED9C727F}"/>
              </a:ext>
            </a:extLst>
          </p:cNvPr>
          <p:cNvSpPr/>
          <p:nvPr/>
        </p:nvSpPr>
        <p:spPr>
          <a:xfrm>
            <a:off x="630382" y="3154988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99BEF67-9640-4662-A333-AB90845AE350}"/>
              </a:ext>
            </a:extLst>
          </p:cNvPr>
          <p:cNvSpPr/>
          <p:nvPr/>
        </p:nvSpPr>
        <p:spPr>
          <a:xfrm>
            <a:off x="9192491" y="315498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823FB9C3-192F-46D8-8748-B18E4A9B73A9}"/>
              </a:ext>
            </a:extLst>
          </p:cNvPr>
          <p:cNvSpPr txBox="1">
            <a:spLocks/>
          </p:cNvSpPr>
          <p:nvPr/>
        </p:nvSpPr>
        <p:spPr>
          <a:xfrm>
            <a:off x="2583873" y="1884987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Plenary!</a:t>
            </a:r>
          </a:p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I’m thinking of a number.</a:t>
            </a:r>
          </a:p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Guess it to go out to break!</a:t>
            </a:r>
          </a:p>
        </p:txBody>
      </p:sp>
    </p:spTree>
    <p:extLst>
      <p:ext uri="{BB962C8B-B14F-4D97-AF65-F5344CB8AC3E}">
        <p14:creationId xmlns:p14="http://schemas.microsoft.com/office/powerpoint/2010/main" val="12247651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0091B71-AF74-4E1D-8408-9569ED9C727F}"/>
              </a:ext>
            </a:extLst>
          </p:cNvPr>
          <p:cNvSpPr/>
          <p:nvPr/>
        </p:nvSpPr>
        <p:spPr>
          <a:xfrm>
            <a:off x="630382" y="3154988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99BEF67-9640-4662-A333-AB90845AE350}"/>
              </a:ext>
            </a:extLst>
          </p:cNvPr>
          <p:cNvSpPr/>
          <p:nvPr/>
        </p:nvSpPr>
        <p:spPr>
          <a:xfrm>
            <a:off x="9192491" y="315498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04E36CBC-9A11-4F50-B870-92B47CFBB4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826" y="0"/>
            <a:ext cx="10316817" cy="6899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8985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D179407-C6D2-40C7-B351-63FA03E30B24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C776FB94-C4B3-4CBD-92FB-A000A11F3C8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DA0779D-95E4-4BC4-B0D3-A0B82445E5A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9627</TotalTime>
  <Words>267</Words>
  <Application>Microsoft Office PowerPoint</Application>
  <PresentationFormat>Widescreen</PresentationFormat>
  <Paragraphs>49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Agenda</vt:lpstr>
      <vt:lpstr>Arial</vt:lpstr>
      <vt:lpstr>Comic Sans MS</vt:lpstr>
      <vt:lpstr>Trebuchet MS</vt:lpstr>
      <vt:lpstr>Wingdings 3</vt:lpstr>
      <vt:lpstr>Facet</vt:lpstr>
      <vt:lpstr>Thursday 17th September 2020</vt:lpstr>
      <vt:lpstr>PowerPoint Presentation</vt:lpstr>
      <vt:lpstr>PowerPoint Presentation</vt:lpstr>
      <vt:lpstr>What number is this? </vt:lpstr>
      <vt:lpstr>What number is it now? </vt:lpstr>
      <vt:lpstr>What number is this? </vt:lpstr>
      <vt:lpstr>What number is this now ? </vt:lpstr>
      <vt:lpstr>Which digit represents my tens in</vt:lpstr>
      <vt:lpstr>How do I increase 279 by ten? </vt:lpstr>
      <vt:lpstr>How do I decrease 279 by ten? </vt:lpstr>
      <vt:lpstr>Which number represents my hundreds in</vt:lpstr>
      <vt:lpstr>How do I increase 738 by one hundred? </vt:lpstr>
      <vt:lpstr>How do I decrease 738 by one hundred?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19</cp:revision>
  <dcterms:created xsi:type="dcterms:W3CDTF">2020-09-10T19:04:55Z</dcterms:created>
  <dcterms:modified xsi:type="dcterms:W3CDTF">2020-09-20T13:58:17Z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