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0" d="100"/>
          <a:sy n="60" d="100"/>
        </p:scale>
        <p:origin x="-23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6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654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97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907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715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026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786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330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621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338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076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771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4049D-B6E0-254F-ADE3-CCDAC8D17035}" type="datetimeFigureOut">
              <a:rPr lang="en-US" smtClean="0"/>
              <a:t>29/05/20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7A357-EB27-E146-BCB0-2FCAC832E0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725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9425"/>
            <a:ext cx="7772400" cy="1470025"/>
          </a:xfrm>
        </p:spPr>
        <p:txBody>
          <a:bodyPr/>
          <a:lstStyle/>
          <a:p>
            <a:r>
              <a:rPr lang="en-US" dirty="0" smtClean="0"/>
              <a:t>Why were the Vikings so successful?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72367" y="3937001"/>
            <a:ext cx="87134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sz="3200" dirty="0" smtClean="0"/>
              <a:t>Here are a few ideas to help you start thinking</a:t>
            </a:r>
          </a:p>
          <a:p>
            <a:pPr algn="just"/>
            <a:r>
              <a:rPr lang="en-US" sz="3200" dirty="0"/>
              <a:t>a</a:t>
            </a:r>
            <a:r>
              <a:rPr lang="en-US" sz="3200" dirty="0" smtClean="0"/>
              <a:t>bout why the Vikings were so successful at </a:t>
            </a:r>
          </a:p>
          <a:p>
            <a:pPr algn="just"/>
            <a:r>
              <a:rPr lang="en-US" sz="3200" dirty="0"/>
              <a:t>t</a:t>
            </a:r>
            <a:r>
              <a:rPr lang="en-US" sz="3200" dirty="0" smtClean="0"/>
              <a:t>ravelling vast distances and settling in new places.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0849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Travelling long distances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53246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How were they able to travel far distances?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What was special about their boats?</a:t>
            </a:r>
            <a:endParaRPr lang="en-US" dirty="0"/>
          </a:p>
        </p:txBody>
      </p:sp>
      <p:pic>
        <p:nvPicPr>
          <p:cNvPr id="4" name="Picture 3" descr="viking shi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833" y="3383957"/>
            <a:ext cx="4572000" cy="300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97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Successful raids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273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Why were they such feared warriors?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Was it their weapons, their </a:t>
            </a:r>
            <a:r>
              <a:rPr lang="en-US" dirty="0" err="1" smtClean="0"/>
              <a:t>armour</a:t>
            </a:r>
            <a:r>
              <a:rPr lang="en-US" dirty="0" smtClean="0"/>
              <a:t> or their tactics?</a:t>
            </a:r>
            <a:endParaRPr lang="en-US" dirty="0"/>
          </a:p>
        </p:txBody>
      </p:sp>
      <p:pic>
        <p:nvPicPr>
          <p:cNvPr id="4" name="Picture 3" descr="viking warrio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34" y="3515226"/>
            <a:ext cx="5672666" cy="319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824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Colonised</a:t>
            </a:r>
            <a:r>
              <a:rPr lang="en-US" dirty="0" smtClean="0"/>
              <a:t> areas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6736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 Vikings </a:t>
            </a:r>
            <a:r>
              <a:rPr lang="en-US" dirty="0" err="1" smtClean="0"/>
              <a:t>colonised</a:t>
            </a:r>
            <a:r>
              <a:rPr lang="en-US" dirty="0" smtClean="0"/>
              <a:t> places such as Iceland and were able to establish permanent settlements in Britain.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How did they survive in harsh environments like Iceland?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How did they take land from the Anglo-Saxons?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280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45E75E2-FA94-4554-B2F2-F9404A9D1351}"/>
</file>

<file path=customXml/itemProps2.xml><?xml version="1.0" encoding="utf-8"?>
<ds:datastoreItem xmlns:ds="http://schemas.openxmlformats.org/officeDocument/2006/customXml" ds:itemID="{C045668C-B145-486B-A14E-DA62EB0FA2DC}"/>
</file>

<file path=customXml/itemProps3.xml><?xml version="1.0" encoding="utf-8"?>
<ds:datastoreItem xmlns:ds="http://schemas.openxmlformats.org/officeDocument/2006/customXml" ds:itemID="{8E606CE6-3BE5-404F-8AFC-4B2AB83114B4}"/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113</Words>
  <Application>Microsoft Macintosh PowerPoint</Application>
  <PresentationFormat>On-screen Show 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Why were the Vikings so successful?</vt:lpstr>
      <vt:lpstr>Travelling long distances</vt:lpstr>
      <vt:lpstr>Successful raids</vt:lpstr>
      <vt:lpstr>Colonised areas</vt:lpstr>
    </vt:vector>
  </TitlesOfParts>
  <Company>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were the Vikings so successful?</dc:title>
  <dc:creator>Fiona Williamson</dc:creator>
  <cp:lastModifiedBy>Fiona Williamson</cp:lastModifiedBy>
  <cp:revision>1</cp:revision>
  <dcterms:created xsi:type="dcterms:W3CDTF">2020-05-29T15:08:31Z</dcterms:created>
  <dcterms:modified xsi:type="dcterms:W3CDTF">2020-05-29T15:15:04Z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