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2" r:id="rId2"/>
    <p:sldId id="273" r:id="rId3"/>
    <p:sldId id="274" r:id="rId4"/>
    <p:sldId id="268" r:id="rId5"/>
    <p:sldId id="269" r:id="rId6"/>
    <p:sldId id="270" r:id="rId7"/>
    <p:sldId id="271"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21" autoAdjust="0"/>
    <p:restoredTop sz="94648"/>
  </p:normalViewPr>
  <p:slideViewPr>
    <p:cSldViewPr snapToGrid="0" snapToObjects="1">
      <p:cViewPr>
        <p:scale>
          <a:sx n="80" d="100"/>
          <a:sy n="80" d="100"/>
        </p:scale>
        <p:origin x="123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776277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803158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646254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68A87BA8-EE05-5B47-AA8E-5C40480EF833}" type="datetimeFigureOut">
              <a:rPr lang="en-US" smtClean="0"/>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260833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68A87BA8-EE05-5B47-AA8E-5C40480EF833}" type="datetimeFigureOut">
              <a:rPr lang="en-US" smtClean="0"/>
              <a:t>6/30/2020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6335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68A87BA8-EE05-5B47-AA8E-5C40480EF833}" type="datetimeFigureOut">
              <a:rPr lang="en-US" smtClean="0"/>
              <a:t>6/30/2020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59728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A87BA8-EE05-5B47-AA8E-5C40480EF833}" type="datetimeFigureOut">
              <a:rPr lang="en-US" smtClean="0"/>
              <a:t>6/30/2020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443947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A87BA8-EE05-5B47-AA8E-5C40480EF833}" type="datetimeFigureOut">
              <a:rPr lang="en-US" smtClean="0"/>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8229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A87BA8-EE05-5B47-AA8E-5C40480EF833}" type="datetimeFigureOut">
              <a:rPr lang="en-US" smtClean="0"/>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172749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727556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277172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A87BA8-EE05-5B47-AA8E-5C40480EF833}" type="datetimeFigureOut">
              <a:rPr lang="en-US" smtClean="0"/>
              <a:t>6/30/2020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004220-09CD-BB40-9D4B-3D471FD52072}" type="slidenum">
              <a:rPr lang="en-US" smtClean="0"/>
              <a:t>‹#›</a:t>
            </a:fld>
            <a:endParaRPr lang="en-US"/>
          </a:p>
        </p:txBody>
      </p:sp>
    </p:spTree>
    <p:extLst>
      <p:ext uri="{BB962C8B-B14F-4D97-AF65-F5344CB8AC3E}">
        <p14:creationId xmlns:p14="http://schemas.microsoft.com/office/powerpoint/2010/main" val="39157556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hyperlink" Target="https://mathsbot.com/manipulatives/coins" TargetMode="Externa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Lesson 1 Recognising coins</a:t>
            </a:r>
            <a:endParaRPr lang="en-GB" dirty="0"/>
          </a:p>
        </p:txBody>
      </p:sp>
      <p:sp>
        <p:nvSpPr>
          <p:cNvPr id="3" name="Subtitle 2"/>
          <p:cNvSpPr>
            <a:spLocks noGrp="1"/>
          </p:cNvSpPr>
          <p:nvPr>
            <p:ph type="subTitle" idx="1"/>
          </p:nvPr>
        </p:nvSpPr>
        <p:spPr/>
        <p:txBody>
          <a:bodyPr/>
          <a:lstStyle/>
          <a:p>
            <a:endParaRPr lang="en-GB"/>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249812275"/>
      </p:ext>
    </p:extLst>
  </p:cSld>
  <p:clrMapOvr>
    <a:masterClrMapping/>
  </p:clrMapOvr>
  <mc:AlternateContent xmlns:mc="http://schemas.openxmlformats.org/markup-compatibility/2006">
    <mc:Choice xmlns:p14="http://schemas.microsoft.com/office/powerpoint/2010/main" Requires="p14">
      <p:transition spd="slow" p14:dur="2000" advTm="8790"/>
    </mc:Choice>
    <mc:Fallback>
      <p:transition spd="slow" advTm="87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4"/>
          <a:stretch>
            <a:fillRect/>
          </a:stretch>
        </p:blipFill>
        <p:spPr>
          <a:xfrm>
            <a:off x="116572" y="893619"/>
            <a:ext cx="9027428" cy="5548745"/>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530191092"/>
      </p:ext>
    </p:extLst>
  </p:cSld>
  <p:clrMapOvr>
    <a:masterClrMapping/>
  </p:clrMapOvr>
  <mc:AlternateContent xmlns:mc="http://schemas.openxmlformats.org/markup-compatibility/2006">
    <mc:Choice xmlns:p14="http://schemas.microsoft.com/office/powerpoint/2010/main" Requires="p14">
      <p:transition spd="slow" p14:dur="2000" advTm="77388"/>
    </mc:Choice>
    <mc:Fallback>
      <p:transition spd="slow" advTm="77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1409783"/>
          </a:xfrm>
        </p:spPr>
        <p:txBody>
          <a:bodyPr>
            <a:noAutofit/>
          </a:bodyPr>
          <a:lstStyle/>
          <a:p>
            <a:r>
              <a:rPr lang="en-GB" sz="2800" dirty="0" smtClean="0"/>
              <a:t>Before starting your questions today, you might like to explore adding or counting with real coins at home. If you don’t have any coins at home, you could use the ones on this website.</a:t>
            </a:r>
            <a:endParaRPr lang="en-GB" sz="2800" dirty="0"/>
          </a:p>
        </p:txBody>
      </p:sp>
      <p:sp>
        <p:nvSpPr>
          <p:cNvPr id="3" name="Content Placeholder 2"/>
          <p:cNvSpPr>
            <a:spLocks noGrp="1"/>
          </p:cNvSpPr>
          <p:nvPr>
            <p:ph idx="1"/>
          </p:nvPr>
        </p:nvSpPr>
        <p:spPr>
          <a:xfrm>
            <a:off x="457200" y="1900989"/>
            <a:ext cx="8229600" cy="4225174"/>
          </a:xfrm>
        </p:spPr>
        <p:txBody>
          <a:bodyPr/>
          <a:lstStyle/>
          <a:p>
            <a:r>
              <a:rPr lang="en-GB" dirty="0">
                <a:hlinkClick r:id="rId4"/>
              </a:rPr>
              <a:t>https://</a:t>
            </a:r>
            <a:r>
              <a:rPr lang="en-GB" dirty="0" smtClean="0">
                <a:hlinkClick r:id="rId4"/>
              </a:rPr>
              <a:t>mathsbot.com/manipulatives/coins</a:t>
            </a:r>
            <a:endParaRPr lang="en-GB" dirty="0" smtClean="0"/>
          </a:p>
          <a:p>
            <a:pPr marL="0" indent="0">
              <a:buNone/>
            </a:pP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753775224"/>
      </p:ext>
    </p:extLst>
  </p:cSld>
  <p:clrMapOvr>
    <a:masterClrMapping/>
  </p:clrMapOvr>
  <mc:AlternateContent xmlns:mc="http://schemas.openxmlformats.org/markup-compatibility/2006">
    <mc:Choice xmlns:p14="http://schemas.microsoft.com/office/powerpoint/2010/main" Requires="p14">
      <p:transition spd="slow" p14:dur="2000" advTm="17613"/>
    </mc:Choice>
    <mc:Fallback>
      <p:transition spd="slow" advTm="176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E806F3-D8B9-054D-9DE7-138E2C15583C}"/>
              </a:ext>
            </a:extLst>
          </p:cNvPr>
          <p:cNvPicPr>
            <a:picLocks noChangeAspect="1"/>
          </p:cNvPicPr>
          <p:nvPr/>
        </p:nvPicPr>
        <p:blipFill>
          <a:blip r:embed="rId4"/>
          <a:stretch>
            <a:fillRect/>
          </a:stretch>
        </p:blipFill>
        <p:spPr>
          <a:xfrm>
            <a:off x="0" y="194351"/>
            <a:ext cx="9144000" cy="6469298"/>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33785997"/>
      </p:ext>
    </p:extLst>
  </p:cSld>
  <p:clrMapOvr>
    <a:masterClrMapping/>
  </p:clrMapOvr>
  <mc:AlternateContent xmlns:mc="http://schemas.openxmlformats.org/markup-compatibility/2006">
    <mc:Choice xmlns:p14="http://schemas.microsoft.com/office/powerpoint/2010/main" Requires="p14">
      <p:transition spd="slow" p14:dur="2000" advTm="44733"/>
    </mc:Choice>
    <mc:Fallback>
      <p:transition spd="slow" advTm="447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2B507B6-E90E-1645-B288-5D68899FE256}"/>
              </a:ext>
            </a:extLst>
          </p:cNvPr>
          <p:cNvPicPr>
            <a:picLocks noChangeAspect="1"/>
          </p:cNvPicPr>
          <p:nvPr/>
        </p:nvPicPr>
        <p:blipFill>
          <a:blip r:embed="rId4"/>
          <a:stretch>
            <a:fillRect/>
          </a:stretch>
        </p:blipFill>
        <p:spPr>
          <a:xfrm>
            <a:off x="0" y="194351"/>
            <a:ext cx="9144000" cy="6469298"/>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10686568"/>
      </p:ext>
    </p:extLst>
  </p:cSld>
  <p:clrMapOvr>
    <a:masterClrMapping/>
  </p:clrMapOvr>
  <mc:AlternateContent xmlns:mc="http://schemas.openxmlformats.org/markup-compatibility/2006">
    <mc:Choice xmlns:p14="http://schemas.microsoft.com/office/powerpoint/2010/main" Requires="p14">
      <p:transition spd="slow" p14:dur="2000" advTm="28504"/>
    </mc:Choice>
    <mc:Fallback>
      <p:transition spd="slow" advTm="285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7A6281C-F476-0A44-8B79-28D9A9ACE048}"/>
              </a:ext>
            </a:extLst>
          </p:cNvPr>
          <p:cNvPicPr>
            <a:picLocks noChangeAspect="1"/>
          </p:cNvPicPr>
          <p:nvPr/>
        </p:nvPicPr>
        <p:blipFill>
          <a:blip r:embed="rId4"/>
          <a:stretch>
            <a:fillRect/>
          </a:stretch>
        </p:blipFill>
        <p:spPr>
          <a:xfrm>
            <a:off x="0" y="-108285"/>
            <a:ext cx="9144000" cy="6469298"/>
          </a:xfrm>
          <a:prstGeom prst="rect">
            <a:avLst/>
          </a:prstGeom>
        </p:spPr>
      </p:pic>
      <p:pic>
        <p:nvPicPr>
          <p:cNvPr id="2" name="Picture 1"/>
          <p:cNvPicPr>
            <a:picLocks noChangeAspect="1"/>
          </p:cNvPicPr>
          <p:nvPr/>
        </p:nvPicPr>
        <p:blipFill>
          <a:blip r:embed="rId5"/>
          <a:stretch>
            <a:fillRect/>
          </a:stretch>
        </p:blipFill>
        <p:spPr>
          <a:xfrm>
            <a:off x="6075946" y="4964308"/>
            <a:ext cx="3068053" cy="1039450"/>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669486040"/>
      </p:ext>
    </p:extLst>
  </p:cSld>
  <p:clrMapOvr>
    <a:masterClrMapping/>
  </p:clrMapOvr>
  <mc:AlternateContent xmlns:mc="http://schemas.openxmlformats.org/markup-compatibility/2006">
    <mc:Choice xmlns:p14="http://schemas.microsoft.com/office/powerpoint/2010/main" Requires="p14">
      <p:transition spd="slow" p14:dur="2000" advTm="38639"/>
    </mc:Choice>
    <mc:Fallback>
      <p:transition spd="slow" advTm="386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62746B8-EE88-FD46-9167-3CF3E4409ED9}"/>
              </a:ext>
            </a:extLst>
          </p:cNvPr>
          <p:cNvPicPr>
            <a:picLocks noChangeAspect="1"/>
          </p:cNvPicPr>
          <p:nvPr/>
        </p:nvPicPr>
        <p:blipFill>
          <a:blip r:embed="rId4"/>
          <a:stretch>
            <a:fillRect/>
          </a:stretch>
        </p:blipFill>
        <p:spPr>
          <a:xfrm>
            <a:off x="0" y="-312821"/>
            <a:ext cx="9144000" cy="6469298"/>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159053297"/>
      </p:ext>
    </p:extLst>
  </p:cSld>
  <p:clrMapOvr>
    <a:masterClrMapping/>
  </p:clrMapOvr>
  <mc:AlternateContent xmlns:mc="http://schemas.openxmlformats.org/markup-compatibility/2006">
    <mc:Choice xmlns:p14="http://schemas.microsoft.com/office/powerpoint/2010/main" Requires="p14">
      <p:transition spd="slow" p14:dur="2000" advTm="46328"/>
    </mc:Choice>
    <mc:Fallback>
      <p:transition spd="slow" advTm="463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4152</TotalTime>
  <Words>45</Words>
  <Application>Microsoft Office PowerPoint</Application>
  <PresentationFormat>On-screen Show (4:3)</PresentationFormat>
  <Paragraphs>3</Paragraphs>
  <Slides>7</Slides>
  <Notes>0</Notes>
  <HiddenSlides>0</HiddenSlides>
  <MMClips>7</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Calibri</vt:lpstr>
      <vt:lpstr>Office Theme</vt:lpstr>
      <vt:lpstr>Lesson 1 Recognising coins</vt:lpstr>
      <vt:lpstr>PowerPoint Presentation</vt:lpstr>
      <vt:lpstr>Before starting your questions today, you might like to explore adding or counting with real coins at home. If you don’t have any coins at home, you could use the ones on this website.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Clarke</dc:creator>
  <cp:lastModifiedBy>Sophie Corah</cp:lastModifiedBy>
  <cp:revision>40</cp:revision>
  <dcterms:created xsi:type="dcterms:W3CDTF">2019-07-05T11:02:13Z</dcterms:created>
  <dcterms:modified xsi:type="dcterms:W3CDTF">2020-07-03T09:23:51Z</dcterms:modified>
</cp:coreProperties>
</file>