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11D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BF939C-B131-4918-B557-9BF5E22607E4}" type="datetimeFigureOut">
              <a:rPr lang="en-GB" smtClean="0"/>
              <a:t>22/05/2021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5C4D4-2FE6-41AD-8A48-1546A8D63D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7296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BF939C-B131-4918-B557-9BF5E22607E4}" type="datetimeFigureOut">
              <a:rPr lang="en-GB" smtClean="0"/>
              <a:t>22/05/2021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5C4D4-2FE6-41AD-8A48-1546A8D63D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39419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BF939C-B131-4918-B557-9BF5E22607E4}" type="datetimeFigureOut">
              <a:rPr lang="en-GB" smtClean="0"/>
              <a:t>22/05/2021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5C4D4-2FE6-41AD-8A48-1546A8D63D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92988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BF939C-B131-4918-B557-9BF5E22607E4}" type="datetimeFigureOut">
              <a:rPr lang="en-GB" smtClean="0"/>
              <a:t>22/05/2021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5C4D4-2FE6-41AD-8A48-1546A8D63D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27609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BF939C-B131-4918-B557-9BF5E22607E4}" type="datetimeFigureOut">
              <a:rPr lang="en-GB" smtClean="0"/>
              <a:t>22/05/2021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5C4D4-2FE6-41AD-8A48-1546A8D63D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27510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BF939C-B131-4918-B557-9BF5E22607E4}" type="datetimeFigureOut">
              <a:rPr lang="en-GB" smtClean="0"/>
              <a:t>22/05/2021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5C4D4-2FE6-41AD-8A48-1546A8D63D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2782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BF939C-B131-4918-B557-9BF5E22607E4}" type="datetimeFigureOut">
              <a:rPr lang="en-GB" smtClean="0"/>
              <a:t>22/05/2021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5C4D4-2FE6-41AD-8A48-1546A8D63D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29982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BF939C-B131-4918-B557-9BF5E22607E4}" type="datetimeFigureOut">
              <a:rPr lang="en-GB" smtClean="0"/>
              <a:t>22/05/2021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5C4D4-2FE6-41AD-8A48-1546A8D63D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81655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BF939C-B131-4918-B557-9BF5E22607E4}" type="datetimeFigureOut">
              <a:rPr lang="en-GB" smtClean="0"/>
              <a:t>22/05/2021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5C4D4-2FE6-41AD-8A48-1546A8D63D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05065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BF939C-B131-4918-B557-9BF5E22607E4}" type="datetimeFigureOut">
              <a:rPr lang="en-GB" smtClean="0"/>
              <a:t>22/05/2021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5C4D4-2FE6-41AD-8A48-1546A8D63D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8987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BF939C-B131-4918-B557-9BF5E22607E4}" type="datetimeFigureOut">
              <a:rPr lang="en-GB" smtClean="0"/>
              <a:t>22/05/2021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5C4D4-2FE6-41AD-8A48-1546A8D63D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96738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BF939C-B131-4918-B557-9BF5E22607E4}" type="datetimeFigureOut">
              <a:rPr lang="en-GB" smtClean="0"/>
              <a:t>22/05/2021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E5C4D4-2FE6-41AD-8A48-1546A8D63D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58344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031965" y="653143"/>
            <a:ext cx="10215154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0" dirty="0" smtClean="0"/>
              <a:t>1.</a:t>
            </a:r>
            <a:endParaRPr lang="en-GB" sz="41300" dirty="0" smtClean="0"/>
          </a:p>
          <a:p>
            <a:pPr algn="ctr"/>
            <a:endParaRPr lang="en-GB" sz="8000" dirty="0"/>
          </a:p>
          <a:p>
            <a:pPr algn="ctr"/>
            <a:r>
              <a:rPr lang="en-GB" sz="8000" dirty="0" smtClean="0">
                <a:solidFill>
                  <a:srgbClr val="7030A0"/>
                </a:solidFill>
              </a:rPr>
              <a:t>0,    4,    8,   …….,   16,  …….,  24</a:t>
            </a:r>
          </a:p>
        </p:txBody>
      </p:sp>
    </p:spTree>
    <p:extLst>
      <p:ext uri="{BB962C8B-B14F-4D97-AF65-F5344CB8AC3E}">
        <p14:creationId xmlns:p14="http://schemas.microsoft.com/office/powerpoint/2010/main" val="3591219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031965" y="653143"/>
            <a:ext cx="10215154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0" dirty="0"/>
              <a:t>2</a:t>
            </a:r>
            <a:r>
              <a:rPr lang="en-GB" sz="8000" dirty="0" smtClean="0"/>
              <a:t>.</a:t>
            </a:r>
            <a:endParaRPr lang="en-GB" sz="41300" dirty="0" smtClean="0"/>
          </a:p>
          <a:p>
            <a:pPr algn="ctr"/>
            <a:endParaRPr lang="en-GB" sz="8000" dirty="0"/>
          </a:p>
          <a:p>
            <a:pPr algn="ctr"/>
            <a:r>
              <a:rPr lang="en-GB" sz="8000" dirty="0" smtClean="0">
                <a:solidFill>
                  <a:srgbClr val="00B0F0"/>
                </a:solidFill>
              </a:rPr>
              <a:t>400,  ……,    ……,  250,   200,  …….,  100</a:t>
            </a:r>
          </a:p>
        </p:txBody>
      </p:sp>
    </p:spTree>
    <p:extLst>
      <p:ext uri="{BB962C8B-B14F-4D97-AF65-F5344CB8AC3E}">
        <p14:creationId xmlns:p14="http://schemas.microsoft.com/office/powerpoint/2010/main" val="11069576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031965" y="653143"/>
            <a:ext cx="10215154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0" dirty="0" smtClean="0"/>
              <a:t>3.</a:t>
            </a:r>
            <a:endParaRPr lang="en-GB" sz="41300" dirty="0" smtClean="0"/>
          </a:p>
          <a:p>
            <a:pPr algn="ctr"/>
            <a:endParaRPr lang="en-GB" sz="8000" dirty="0"/>
          </a:p>
          <a:p>
            <a:pPr algn="ctr"/>
            <a:r>
              <a:rPr lang="en-GB" sz="8000" dirty="0" smtClean="0">
                <a:solidFill>
                  <a:srgbClr val="FF0000"/>
                </a:solidFill>
              </a:rPr>
              <a:t>64,  ….., 48,   ……., 32,  24,  16</a:t>
            </a:r>
          </a:p>
        </p:txBody>
      </p:sp>
    </p:spTree>
    <p:extLst>
      <p:ext uri="{BB962C8B-B14F-4D97-AF65-F5344CB8AC3E}">
        <p14:creationId xmlns:p14="http://schemas.microsoft.com/office/powerpoint/2010/main" val="11454704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031965" y="653143"/>
            <a:ext cx="10215154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0" dirty="0"/>
              <a:t>4</a:t>
            </a:r>
            <a:r>
              <a:rPr lang="en-GB" sz="8000" dirty="0" smtClean="0"/>
              <a:t>.</a:t>
            </a:r>
            <a:endParaRPr lang="en-GB" sz="41300" dirty="0" smtClean="0"/>
          </a:p>
          <a:p>
            <a:pPr algn="ctr"/>
            <a:endParaRPr lang="en-GB" sz="8000" dirty="0"/>
          </a:p>
          <a:p>
            <a:pPr algn="ctr"/>
            <a:r>
              <a:rPr lang="en-GB" sz="8000" dirty="0" smtClean="0">
                <a:solidFill>
                  <a:srgbClr val="00B050"/>
                </a:solidFill>
              </a:rPr>
              <a:t>…., 5, 10, ……, 20,  25, …..</a:t>
            </a:r>
          </a:p>
        </p:txBody>
      </p:sp>
    </p:spTree>
    <p:extLst>
      <p:ext uri="{BB962C8B-B14F-4D97-AF65-F5344CB8AC3E}">
        <p14:creationId xmlns:p14="http://schemas.microsoft.com/office/powerpoint/2010/main" val="4942932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031965" y="653143"/>
            <a:ext cx="1021515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0" dirty="0" smtClean="0"/>
              <a:t>5.</a:t>
            </a:r>
            <a:endParaRPr lang="en-GB" sz="41300" dirty="0" smtClean="0"/>
          </a:p>
          <a:p>
            <a:pPr algn="ctr"/>
            <a:endParaRPr lang="en-GB" sz="8000" dirty="0"/>
          </a:p>
          <a:p>
            <a:pPr algn="ctr"/>
            <a:r>
              <a:rPr lang="en-GB" sz="8000" dirty="0" smtClean="0">
                <a:solidFill>
                  <a:srgbClr val="FFC000"/>
                </a:solidFill>
              </a:rPr>
              <a:t>43, ……., 63, ……., 83, 93 </a:t>
            </a:r>
          </a:p>
        </p:txBody>
      </p:sp>
    </p:spTree>
    <p:extLst>
      <p:ext uri="{BB962C8B-B14F-4D97-AF65-F5344CB8AC3E}">
        <p14:creationId xmlns:p14="http://schemas.microsoft.com/office/powerpoint/2010/main" val="28808578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031965" y="653143"/>
            <a:ext cx="1021515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0" dirty="0"/>
              <a:t>6</a:t>
            </a:r>
            <a:r>
              <a:rPr lang="en-GB" sz="8000" dirty="0" smtClean="0"/>
              <a:t>.</a:t>
            </a:r>
            <a:endParaRPr lang="en-GB" sz="41300" dirty="0" smtClean="0"/>
          </a:p>
          <a:p>
            <a:pPr algn="ctr"/>
            <a:endParaRPr lang="en-GB" sz="8000" dirty="0"/>
          </a:p>
          <a:p>
            <a:pPr algn="ctr"/>
            <a:r>
              <a:rPr lang="en-GB" sz="8000" dirty="0" smtClean="0">
                <a:solidFill>
                  <a:srgbClr val="0070C0"/>
                </a:solidFill>
              </a:rPr>
              <a:t>94, ……., 74, ……., 54, 4</a:t>
            </a:r>
            <a:r>
              <a:rPr lang="en-GB" sz="8000" dirty="0">
                <a:solidFill>
                  <a:srgbClr val="0070C0"/>
                </a:solidFill>
              </a:rPr>
              <a:t>4</a:t>
            </a:r>
            <a:r>
              <a:rPr lang="en-GB" sz="8000" dirty="0" smtClean="0">
                <a:solidFill>
                  <a:srgbClr val="0070C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3895756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031965" y="653143"/>
            <a:ext cx="1021515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0" dirty="0" smtClean="0"/>
              <a:t>7.</a:t>
            </a:r>
            <a:endParaRPr lang="en-GB" sz="41300" dirty="0" smtClean="0"/>
          </a:p>
          <a:p>
            <a:pPr algn="ctr"/>
            <a:endParaRPr lang="en-GB" sz="8000" dirty="0"/>
          </a:p>
          <a:p>
            <a:pPr algn="ctr"/>
            <a:r>
              <a:rPr lang="en-GB" sz="8000" dirty="0" smtClean="0">
                <a:solidFill>
                  <a:srgbClr val="FF0000"/>
                </a:solidFill>
              </a:rPr>
              <a:t>…., 6, 9, ….., 15, 18</a:t>
            </a:r>
          </a:p>
        </p:txBody>
      </p:sp>
    </p:spTree>
    <p:extLst>
      <p:ext uri="{BB962C8B-B14F-4D97-AF65-F5344CB8AC3E}">
        <p14:creationId xmlns:p14="http://schemas.microsoft.com/office/powerpoint/2010/main" val="27392055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031965" y="653143"/>
            <a:ext cx="1021515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0" dirty="0"/>
              <a:t>8</a:t>
            </a:r>
            <a:r>
              <a:rPr lang="en-GB" sz="8000" dirty="0" smtClean="0"/>
              <a:t>.</a:t>
            </a:r>
            <a:endParaRPr lang="en-GB" sz="41300" dirty="0" smtClean="0"/>
          </a:p>
          <a:p>
            <a:pPr algn="ctr"/>
            <a:endParaRPr lang="en-GB" sz="8000" dirty="0"/>
          </a:p>
          <a:p>
            <a:pPr algn="ctr"/>
            <a:r>
              <a:rPr lang="en-GB" sz="8000" dirty="0" smtClean="0">
                <a:solidFill>
                  <a:srgbClr val="00B0F0"/>
                </a:solidFill>
              </a:rPr>
              <a:t>0, 1/4, 2/4, ….., 1</a:t>
            </a:r>
          </a:p>
        </p:txBody>
      </p:sp>
    </p:spTree>
    <p:extLst>
      <p:ext uri="{BB962C8B-B14F-4D97-AF65-F5344CB8AC3E}">
        <p14:creationId xmlns:p14="http://schemas.microsoft.com/office/powerpoint/2010/main" val="17694746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95943" y="418012"/>
            <a:ext cx="11364685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0" dirty="0" smtClean="0"/>
              <a:t>9.</a:t>
            </a:r>
            <a:endParaRPr lang="en-GB" sz="41300" dirty="0" smtClean="0"/>
          </a:p>
          <a:p>
            <a:pPr algn="ctr"/>
            <a:endParaRPr lang="en-GB" sz="8000" dirty="0">
              <a:solidFill>
                <a:srgbClr val="00B050"/>
              </a:solidFill>
            </a:endParaRPr>
          </a:p>
          <a:p>
            <a:pPr algn="ctr"/>
            <a:r>
              <a:rPr lang="en-GB" sz="8000" dirty="0" smtClean="0">
                <a:solidFill>
                  <a:srgbClr val="00B050"/>
                </a:solidFill>
              </a:rPr>
              <a:t>One o’clock, Quarter-past one, …………………., Quarter to two, Two o’clock. </a:t>
            </a:r>
          </a:p>
        </p:txBody>
      </p:sp>
    </p:spTree>
    <p:extLst>
      <p:ext uri="{BB962C8B-B14F-4D97-AF65-F5344CB8AC3E}">
        <p14:creationId xmlns:p14="http://schemas.microsoft.com/office/powerpoint/2010/main" val="9137035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95943" y="418012"/>
            <a:ext cx="1136468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0" dirty="0" smtClean="0"/>
              <a:t>10.</a:t>
            </a:r>
            <a:endParaRPr lang="en-GB" sz="41300" dirty="0" smtClean="0"/>
          </a:p>
          <a:p>
            <a:pPr algn="ctr"/>
            <a:r>
              <a:rPr lang="en-GB" sz="8000" dirty="0" smtClean="0">
                <a:solidFill>
                  <a:srgbClr val="FB11DF"/>
                </a:solidFill>
              </a:rPr>
              <a:t>7, 14, ….., ….., ……., 42</a:t>
            </a:r>
            <a:endParaRPr lang="en-GB" sz="8000" dirty="0">
              <a:solidFill>
                <a:srgbClr val="FB11D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33408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120</Words>
  <Application>Microsoft Office PowerPoint</Application>
  <PresentationFormat>Widescreen</PresentationFormat>
  <Paragraphs>29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Alice Watton</dc:creator>
  <cp:lastModifiedBy>Alice Watton</cp:lastModifiedBy>
  <cp:revision>1</cp:revision>
  <dcterms:created xsi:type="dcterms:W3CDTF">2021-05-22T18:21:26Z</dcterms:created>
  <dcterms:modified xsi:type="dcterms:W3CDTF">2021-05-22T18:21:54Z</dcterms:modified>
</cp:coreProperties>
</file>