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</p:sldMasterIdLst>
  <p:notesMasterIdLst>
    <p:notesMasterId r:id="rId20"/>
  </p:notesMasterIdLst>
  <p:sldIdLst>
    <p:sldId id="326" r:id="rId12"/>
    <p:sldId id="327" r:id="rId13"/>
    <p:sldId id="328" r:id="rId14"/>
    <p:sldId id="329" r:id="rId15"/>
    <p:sldId id="330" r:id="rId16"/>
    <p:sldId id="331" r:id="rId17"/>
    <p:sldId id="332" r:id="rId18"/>
    <p:sldId id="33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6" d="100"/>
          <a:sy n="66" d="100"/>
        </p:scale>
        <p:origin x="78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82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9/25/2020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454" y="113837"/>
            <a:ext cx="9554908" cy="663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7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323" y="109074"/>
            <a:ext cx="9640645" cy="663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25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100, 200, ___ , 400, 500, 600, ___ , 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2800" dirty="0">
                    <a:latin typeface="Calibri" panose="020F0502020204030204" pitchFamily="34" charset="0"/>
                  </a:rPr>
                  <a:t>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78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  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45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100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086462" cy="4401205"/>
              </a:xfrm>
              <a:prstGeom prst="rect">
                <a:avLst/>
              </a:prstGeom>
              <a:blipFill>
                <a:blip r:embed="rId5"/>
                <a:stretch>
                  <a:fillRect l="-1807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6504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385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130 to the nearest 100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7" y="218319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787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667512" y="90444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130 to the nearest 100</a:t>
            </a:r>
          </a:p>
        </p:txBody>
      </p:sp>
      <p:sp>
        <p:nvSpPr>
          <p:cNvPr id="77" name="Oval 76"/>
          <p:cNvSpPr/>
          <p:nvPr/>
        </p:nvSpPr>
        <p:spPr>
          <a:xfrm>
            <a:off x="2744031" y="3548982"/>
            <a:ext cx="530754" cy="44562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ight Bracket 77"/>
          <p:cNvSpPr/>
          <p:nvPr/>
        </p:nvSpPr>
        <p:spPr>
          <a:xfrm rot="16200000">
            <a:off x="3168423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3889981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ight Bracket 79"/>
          <p:cNvSpPr/>
          <p:nvPr/>
        </p:nvSpPr>
        <p:spPr>
          <a:xfrm rot="16200000">
            <a:off x="4611541" y="2372332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ight Bracket 80"/>
          <p:cNvSpPr/>
          <p:nvPr/>
        </p:nvSpPr>
        <p:spPr>
          <a:xfrm rot="16200000">
            <a:off x="5333104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ight Bracket 81"/>
          <p:cNvSpPr/>
          <p:nvPr/>
        </p:nvSpPr>
        <p:spPr>
          <a:xfrm rot="16200000">
            <a:off x="6050702" y="2376297"/>
            <a:ext cx="360000" cy="713631"/>
          </a:xfrm>
          <a:prstGeom prst="rightBracket">
            <a:avLst>
              <a:gd name="adj" fmla="val 9911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ight Bracket 82"/>
          <p:cNvSpPr/>
          <p:nvPr/>
        </p:nvSpPr>
        <p:spPr>
          <a:xfrm rot="16200000">
            <a:off x="6776225" y="237233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ight Bracket 83"/>
          <p:cNvSpPr/>
          <p:nvPr/>
        </p:nvSpPr>
        <p:spPr>
          <a:xfrm rot="16200000">
            <a:off x="7493968" y="2376150"/>
            <a:ext cx="360000" cy="713925"/>
          </a:xfrm>
          <a:prstGeom prst="rightBracket">
            <a:avLst>
              <a:gd name="adj" fmla="val 99156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2446860" y="237233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1725299" y="237233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ight Bracket 86"/>
          <p:cNvSpPr/>
          <p:nvPr/>
        </p:nvSpPr>
        <p:spPr>
          <a:xfrm rot="5400000" flipH="1">
            <a:off x="1003739" y="2372335"/>
            <a:ext cx="360000" cy="721560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671145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283971" y="204690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130 is closer to 100 than 200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7511" y="528275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130 rounded to the nearest 100 is 100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552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629288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3533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53406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67470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386283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11512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50974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54773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287199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984547" y="355848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95" name="Straight Connector 9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3812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/>
      <p:bldP spid="89" grpId="0"/>
      <p:bldP spid="90" grpId="0"/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>
            <a:off x="899154" y="2897685"/>
            <a:ext cx="6971431" cy="597922"/>
            <a:chOff x="850232" y="3272589"/>
            <a:chExt cx="7579894" cy="577516"/>
          </a:xfrm>
        </p:grpSpPr>
        <p:cxnSp>
          <p:nvCxnSpPr>
            <p:cNvPr id="122" name="Straight Connector 121"/>
            <p:cNvCxnSpPr/>
            <p:nvPr/>
          </p:nvCxnSpPr>
          <p:spPr>
            <a:xfrm>
              <a:off x="850232" y="3545305"/>
              <a:ext cx="7571873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34" name="TextBox 133"/>
          <p:cNvSpPr txBox="1"/>
          <p:nvPr/>
        </p:nvSpPr>
        <p:spPr>
          <a:xfrm>
            <a:off x="598553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573135" y="34769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154476" y="350705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1785302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5281338" y="200927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667511" y="1029861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Round 138 to the nearest 100</a:t>
            </a:r>
          </a:p>
        </p:txBody>
      </p:sp>
      <p:cxnSp>
        <p:nvCxnSpPr>
          <p:cNvPr id="142" name="Straight Connector 141"/>
          <p:cNvCxnSpPr/>
          <p:nvPr/>
        </p:nvCxnSpPr>
        <p:spPr>
          <a:xfrm>
            <a:off x="3489599" y="2918091"/>
            <a:ext cx="0" cy="57751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667511" y="45603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138 is closer to 100 than 200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667512" y="528275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138 rounded to the nearest 100 is 100</a:t>
            </a:r>
          </a:p>
        </p:txBody>
      </p:sp>
      <p:sp>
        <p:nvSpPr>
          <p:cNvPr id="27" name="Right Bracket 26"/>
          <p:cNvSpPr/>
          <p:nvPr/>
        </p:nvSpPr>
        <p:spPr>
          <a:xfrm rot="16200000">
            <a:off x="5510412" y="478138"/>
            <a:ext cx="360000" cy="4345596"/>
          </a:xfrm>
          <a:prstGeom prst="rightBracket">
            <a:avLst>
              <a:gd name="adj" fmla="val 603555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ight Bracket 27"/>
          <p:cNvSpPr/>
          <p:nvPr/>
        </p:nvSpPr>
        <p:spPr>
          <a:xfrm rot="5400000" flipH="1">
            <a:off x="2014376" y="1355713"/>
            <a:ext cx="360000" cy="2590445"/>
          </a:xfrm>
          <a:prstGeom prst="rightBracket">
            <a:avLst>
              <a:gd name="adj" fmla="val 359784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709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/>
      <p:bldP spid="135" grpId="0"/>
      <p:bldP spid="136" grpId="0"/>
      <p:bldP spid="139" grpId="0"/>
      <p:bldP spid="140" grpId="0"/>
      <p:bldP spid="141" grpId="0"/>
      <p:bldP spid="143" grpId="0"/>
      <p:bldP spid="144" grpId="0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–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84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4.2|2.3|2.6|9.2|0.9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5|3.1|1.9|6.6|5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3.8|2.4|8.8|0.9|3.8|1.1|6.3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FE5B232-ECAD-4574-B31F-038F6E1A28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3040</TotalTime>
  <Words>127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8</vt:i4>
      </vt:variant>
    </vt:vector>
  </HeadingPairs>
  <TitlesOfParts>
    <vt:vector size="2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270</cp:revision>
  <dcterms:created xsi:type="dcterms:W3CDTF">2019-07-05T11:02:13Z</dcterms:created>
  <dcterms:modified xsi:type="dcterms:W3CDTF">2020-09-25T13:00:01Z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