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0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1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96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28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548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3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68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24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6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26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4734" y="445633"/>
            <a:ext cx="7800158" cy="60923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9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8"/>
    </mc:Choice>
    <mc:Fallback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026" y="827042"/>
            <a:ext cx="7799614" cy="544628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0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33"/>
    </mc:Choice>
    <mc:Fallback>
      <p:transition spd="slow" advTm="18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207" y="446994"/>
            <a:ext cx="8399690" cy="565764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8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23"/>
    </mc:Choice>
    <mc:Fallback>
      <p:transition spd="slow" advTm="20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082" y="379094"/>
            <a:ext cx="8217626" cy="597430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8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55"/>
    </mc:Choice>
    <mc:Fallback>
      <p:transition spd="slow" advTm="23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635" y="638446"/>
            <a:ext cx="8511268" cy="5516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3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95"/>
    </mc:Choice>
    <mc:Fallback>
      <p:transition spd="slow" advTm="16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137" y="266292"/>
            <a:ext cx="8611960" cy="61952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7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4"/>
    </mc:Choice>
    <mc:Fallback>
      <p:transition spd="slow" advTm="26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5414" y="624023"/>
            <a:ext cx="8577671" cy="5790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6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59"/>
    </mc:Choice>
    <mc:Fallback>
      <p:transition spd="slow" advTm="17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629" y="293914"/>
            <a:ext cx="9125222" cy="60666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3"/>
    </mc:Choice>
    <mc:Fallback>
      <p:transition spd="slow" advTm="11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2021-01-19T15:28:04Z</dcterms:created>
  <dcterms:modified xsi:type="dcterms:W3CDTF">2021-01-20T10:33:53Z</dcterms:modified>
</cp:coreProperties>
</file>