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8973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712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2960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65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262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882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5491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4947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4655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7384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4446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79378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273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36499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9200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5166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2948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717DC91A-0802-4D4C-A4E0-8622543EF538}" type="datetimeFigureOut">
              <a:rPr lang="en-GB" smtClean="0"/>
              <a:t>22/11/2020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045E90C-DA1E-4DD9-A86C-CAB38D84F8D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0981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6A363-1495-49B1-9E91-1129FA599E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5916" y="248478"/>
            <a:ext cx="9811509" cy="4273826"/>
          </a:xfrm>
        </p:spPr>
        <p:txBody>
          <a:bodyPr>
            <a:normAutofit/>
          </a:bodyPr>
          <a:lstStyle/>
          <a:p>
            <a:r>
              <a:rPr lang="en-GB" sz="6600" u="sng" cap="none" dirty="0">
                <a:latin typeface="Calibri" panose="020F0502020204030204" pitchFamily="34" charset="0"/>
                <a:cs typeface="Calibri" panose="020F0502020204030204" pitchFamily="34" charset="0"/>
              </a:rPr>
              <a:t>Friday 27</a:t>
            </a:r>
            <a:r>
              <a:rPr lang="en-GB" sz="6600" u="sng" cap="none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6600" u="sng" cap="none" dirty="0">
                <a:latin typeface="Calibri" panose="020F0502020204030204" pitchFamily="34" charset="0"/>
                <a:cs typeface="Calibri" panose="020F0502020204030204" pitchFamily="34" charset="0"/>
              </a:rPr>
              <a:t> November 2020</a:t>
            </a:r>
            <a:br>
              <a:rPr lang="en-GB" sz="6600" u="sng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6600" u="sng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6600" u="sng" cap="none" dirty="0">
                <a:latin typeface="Calibri" panose="020F0502020204030204" pitchFamily="34" charset="0"/>
                <a:cs typeface="Calibri" panose="020F0502020204030204" pitchFamily="34" charset="0"/>
              </a:rPr>
              <a:t>L.O: Cold Task</a:t>
            </a:r>
            <a:br>
              <a:rPr lang="en-GB" sz="6600" u="sng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6600" u="sng" cap="none" dirty="0">
                <a:latin typeface="Calibri" panose="020F0502020204030204" pitchFamily="34" charset="0"/>
                <a:cs typeface="Calibri" panose="020F0502020204030204" pitchFamily="34" charset="0"/>
              </a:rPr>
              <a:t>C: Explanation Text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D9E71D-A71B-4777-84D8-EC0C8EDFA5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7445" y="2453770"/>
            <a:ext cx="4538639" cy="3758185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pic>
        <p:nvPicPr>
          <p:cNvPr id="1026" name="Picture 2" descr="Cold Face Emoji (U+1F976)">
            <a:extLst>
              <a:ext uri="{FF2B5EF4-FFF2-40B4-BE49-F238E27FC236}">
                <a16:creationId xmlns:a16="http://schemas.microsoft.com/office/drawing/2014/main" id="{FBDEB967-BC74-48BD-A70E-CF983DEAE5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2834" y="4707604"/>
            <a:ext cx="1580551" cy="158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61577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video-1606079083">
            <a:hlinkClick r:id="" action="ppaction://media"/>
            <a:extLst>
              <a:ext uri="{FF2B5EF4-FFF2-40B4-BE49-F238E27FC236}">
                <a16:creationId xmlns:a16="http://schemas.microsoft.com/office/drawing/2014/main" id="{6C509854-D8FC-4975-925A-0180E3579ADA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1779" y="-1"/>
            <a:ext cx="3857625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BD4E14A-5301-4BB5-B769-8A22A1C1EE9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67492" y="4393096"/>
            <a:ext cx="2772729" cy="2295937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AA6D91A9-8009-4AE4-8A4F-CC73BE01DF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43444" y="516834"/>
            <a:ext cx="8058910" cy="4273826"/>
          </a:xfrm>
        </p:spPr>
        <p:txBody>
          <a:bodyPr>
            <a:normAutofit fontScale="90000"/>
          </a:bodyPr>
          <a:lstStyle/>
          <a:p>
            <a:r>
              <a:rPr lang="en-GB" sz="6600" cap="none" dirty="0">
                <a:latin typeface="Calibri" panose="020F0502020204030204" pitchFamily="34" charset="0"/>
                <a:cs typeface="Calibri" panose="020F0502020204030204" pitchFamily="34" charset="0"/>
              </a:rPr>
              <a:t>Buddy loves the snow!</a:t>
            </a:r>
            <a:br>
              <a:rPr lang="en-GB" sz="6600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6600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6600" cap="none" dirty="0">
                <a:latin typeface="Calibri" panose="020F0502020204030204" pitchFamily="34" charset="0"/>
                <a:cs typeface="Calibri" panose="020F0502020204030204" pitchFamily="34" charset="0"/>
              </a:rPr>
              <a:t>He really wants to make a snowman, but he doesn’t know how!</a:t>
            </a:r>
          </a:p>
        </p:txBody>
      </p:sp>
    </p:spTree>
    <p:extLst>
      <p:ext uri="{BB962C8B-B14F-4D97-AF65-F5344CB8AC3E}">
        <p14:creationId xmlns:p14="http://schemas.microsoft.com/office/powerpoint/2010/main" val="2758180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1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BD4E14A-5301-4BB5-B769-8A22A1C1EE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85217" y="288235"/>
            <a:ext cx="4045065" cy="3349485"/>
          </a:xfrm>
          <a:prstGeom prst="rect">
            <a:avLst/>
          </a:prstGeom>
          <a:ln w="76200">
            <a:solidFill>
              <a:srgbClr val="002060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AA6D91A9-8009-4AE4-8A4F-CC73BE01DF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1108" y="2136912"/>
            <a:ext cx="8058910" cy="4273826"/>
          </a:xfrm>
        </p:spPr>
        <p:txBody>
          <a:bodyPr>
            <a:normAutofit fontScale="90000"/>
          </a:bodyPr>
          <a:lstStyle/>
          <a:p>
            <a:r>
              <a:rPr lang="en-GB" sz="6600" cap="none" dirty="0">
                <a:latin typeface="Calibri" panose="020F0502020204030204" pitchFamily="34" charset="0"/>
                <a:cs typeface="Calibri" panose="020F0502020204030204" pitchFamily="34" charset="0"/>
              </a:rPr>
              <a:t>Can you write an explanation text for him?</a:t>
            </a:r>
            <a:br>
              <a:rPr lang="en-GB" sz="6600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br>
              <a:rPr lang="en-GB" sz="6600" cap="none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6600" cap="none" dirty="0">
                <a:latin typeface="Calibri" panose="020F0502020204030204" pitchFamily="34" charset="0"/>
                <a:cs typeface="Calibri" panose="020F0502020204030204" pitchFamily="34" charset="0"/>
              </a:rPr>
              <a:t>You need to explain how to make a snowman really clearly in lots of detail!</a:t>
            </a:r>
          </a:p>
        </p:txBody>
      </p:sp>
    </p:spTree>
    <p:extLst>
      <p:ext uri="{BB962C8B-B14F-4D97-AF65-F5344CB8AC3E}">
        <p14:creationId xmlns:p14="http://schemas.microsoft.com/office/powerpoint/2010/main" val="3747281401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</TotalTime>
  <Words>65</Words>
  <Application>Microsoft Office PowerPoint</Application>
  <PresentationFormat>Widescreen</PresentationFormat>
  <Paragraphs>3</Paragraphs>
  <Slides>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Century Gothic</vt:lpstr>
      <vt:lpstr>Wingdings 3</vt:lpstr>
      <vt:lpstr>Slice</vt:lpstr>
      <vt:lpstr>Friday 27th November 2020  L.O: Cold Task C: Explanation Text</vt:lpstr>
      <vt:lpstr>Buddy loves the snow!  He really wants to make a snowman, but he doesn’t know how!</vt:lpstr>
      <vt:lpstr>Can you write an explanation text for him?  You need to explain how to make a snowman really clearly in lots of detail!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Friday 27th November 2020  L.O: Cold Task C: Explanation Text</dc:title>
  <dc:creator>alice watton</dc:creator>
  <cp:lastModifiedBy>alice watton</cp:lastModifiedBy>
  <cp:revision>2</cp:revision>
  <dcterms:created xsi:type="dcterms:W3CDTF">2020-11-22T21:09:25Z</dcterms:created>
  <dcterms:modified xsi:type="dcterms:W3CDTF">2020-11-22T21:22:59Z</dcterms:modified>
</cp:coreProperties>
</file>