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4"/>
  </p:sldMasterIdLst>
  <p:notesMasterIdLst>
    <p:notesMasterId r:id="rId8"/>
  </p:notesMasterIdLst>
  <p:sldIdLst>
    <p:sldId id="259" r:id="rId5"/>
    <p:sldId id="256" r:id="rId6"/>
    <p:sldId id="260" r:id="rId7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sz="48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48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48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48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48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48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6pPr>
    <a:lvl7pPr marL="2743200" algn="l" defTabSz="914400" rtl="0" eaLnBrk="1" latinLnBrk="0" hangingPunct="1">
      <a:defRPr sz="48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7pPr>
    <a:lvl8pPr marL="3200400" algn="l" defTabSz="914400" rtl="0" eaLnBrk="1" latinLnBrk="0" hangingPunct="1">
      <a:defRPr sz="48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8pPr>
    <a:lvl9pPr marL="3657600" algn="l" defTabSz="914400" rtl="0" eaLnBrk="1" latinLnBrk="0" hangingPunct="1">
      <a:defRPr sz="48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320" y="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526149-32A6-4CC9-8D2E-D513AC250C6A}" type="datetimeFigureOut">
              <a:rPr lang="en-GB" smtClean="0"/>
              <a:t>13/03/2021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2686A4-5953-4B1D-868C-A6E172EE9D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10756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146367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470852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val 5"/>
          <p:cNvSpPr/>
          <p:nvPr/>
        </p:nvSpPr>
        <p:spPr>
          <a:xfrm>
            <a:off x="4540250" y="3525838"/>
            <a:ext cx="46038" cy="46037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9347348-7E31-4553-B3C0-788D5A72CA3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10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46194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07F320-E3E7-4615-876F-97B906BDF08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436227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685800" y="4916488"/>
            <a:ext cx="7924800" cy="4762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2827C61-9336-4C08-AC96-E1DD757159B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552275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886A5A-D034-4D52-950E-234C7382061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743799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563563" y="2179638"/>
            <a:ext cx="3748087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4754563" y="2179638"/>
            <a:ext cx="3749675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2" name="Content Placeholder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C5FADC8-F858-4500-A48B-BE1E7E55AC1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10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1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70961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9D59A-321F-4DA2-8002-C957B876BA6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281216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14B5F6-54F2-4155-9FA0-D854EC38478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50913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8E770B-18C0-426F-A202-65EA19F4BFA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624557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11823A-260A-48EE-A6C8-1FC8EB5564C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198228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01BCC1-D401-453B-9FFE-3866597CA5A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36216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288D8E-5B39-4E69-AA18-3C07D31C3C6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516007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57200" y="1447800"/>
            <a:ext cx="8229600" cy="467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5791200" y="6203950"/>
            <a:ext cx="2590800" cy="38417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2133600" y="6203950"/>
            <a:ext cx="3581400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410575" y="6181725"/>
            <a:ext cx="609600" cy="457200"/>
          </a:xfrm>
          <a:prstGeom prst="rect">
            <a:avLst/>
          </a:prstGeom>
          <a:noFill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noAutofit/>
          </a:bodyPr>
          <a:lstStyle>
            <a:lvl1pPr algn="ctr" eaLnBrk="1" hangingPunct="1">
              <a:defRPr sz="1600"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87424F0E-DB5B-4932-AEF3-003901ED348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95" r:id="rId1"/>
    <p:sldLayoutId id="2147483787" r:id="rId2"/>
    <p:sldLayoutId id="2147483796" r:id="rId3"/>
    <p:sldLayoutId id="2147483788" r:id="rId4"/>
    <p:sldLayoutId id="2147483797" r:id="rId5"/>
    <p:sldLayoutId id="2147483789" r:id="rId6"/>
    <p:sldLayoutId id="2147483790" r:id="rId7"/>
    <p:sldLayoutId id="2147483791" r:id="rId8"/>
    <p:sldLayoutId id="2147483792" r:id="rId9"/>
    <p:sldLayoutId id="2147483793" r:id="rId10"/>
    <p:sldLayoutId id="214748379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lang="en-US" sz="4200" kern="1200" spc="-10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anose="02030602050306030303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anose="02030602050306030303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anose="02030602050306030303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anose="02030602050306030303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anose="02030602050306030303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anose="02030602050306030303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anose="02030602050306030303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anose="02030602050306030303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2"/>
        </a:buClr>
        <a:buSzPct val="85000"/>
        <a:buFont typeface="Wingdings 2" panose="05020102010507070707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anose="05020102010507070707" pitchFamily="18" charset="2"/>
        <a:buChar char="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4888" indent="-228600" algn="l" rtl="0" eaLnBrk="0" fontAlgn="base" hangingPunct="0">
        <a:spcBef>
          <a:spcPts val="300"/>
        </a:spcBef>
        <a:spcAft>
          <a:spcPct val="0"/>
        </a:spcAft>
        <a:buClr>
          <a:srgbClr val="B37732"/>
        </a:buClr>
        <a:buSzPct val="85000"/>
        <a:buFont typeface="Wingdings 2" panose="05020102010507070707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anose="05020102010507070707" pitchFamily="18" charset="2"/>
        <a:buChar char="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eaLnBrk="0" fontAlgn="base" hangingPunct="0">
        <a:spcBef>
          <a:spcPts val="338"/>
        </a:spcBef>
        <a:spcAft>
          <a:spcPct val="0"/>
        </a:spcAft>
        <a:buClr>
          <a:srgbClr val="D6903D"/>
        </a:buClr>
        <a:buSzPct val="85000"/>
        <a:buFont typeface="Wingdings 2" panose="05020102010507070707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Grp="1" noChangeArrowheads="1"/>
          </p:cNvSpPr>
          <p:nvPr>
            <p:ph type="ctrTitle" idx="4294967295"/>
          </p:nvPr>
        </p:nvSpPr>
        <p:spPr>
          <a:xfrm>
            <a:off x="1907704" y="404664"/>
            <a:ext cx="5292080" cy="96624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4800" smtClean="0">
                <a:latin typeface="Comic Sans MS" pitchFamily="66" charset="0"/>
              </a:rPr>
              <a:t>The Easter Story.</a:t>
            </a:r>
          </a:p>
        </p:txBody>
      </p:sp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1556792"/>
            <a:ext cx="4807030" cy="453650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3528" y="188640"/>
            <a:ext cx="7992888" cy="62581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en-US" sz="3200" dirty="0"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To understand beliefs and teachings.</a:t>
            </a:r>
            <a:endParaRPr lang="en-GB" dirty="0"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r>
              <a:rPr lang="en-US" sz="3200" dirty="0" smtClean="0"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To </a:t>
            </a:r>
            <a:r>
              <a:rPr lang="en-US" sz="3200" dirty="0"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understand practices and lifestyles</a:t>
            </a:r>
            <a:r>
              <a:rPr lang="en-US" sz="3200" dirty="0" smtClean="0"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.</a:t>
            </a:r>
            <a:r>
              <a:rPr lang="en-US" sz="3200" dirty="0"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 </a:t>
            </a:r>
            <a:endParaRPr lang="en-GB" dirty="0"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r>
              <a:rPr lang="en-US" sz="3200" dirty="0">
                <a:latin typeface="Arial" panose="020B0604020202020204" pitchFamily="34" charset="0"/>
                <a:ea typeface="Cambria" panose="02040503050406030204" pitchFamily="18" charset="0"/>
              </a:rPr>
              <a:t>To understand values</a:t>
            </a:r>
            <a:r>
              <a:rPr lang="en-US" sz="3200" dirty="0" smtClean="0">
                <a:latin typeface="Arial" panose="020B0604020202020204" pitchFamily="34" charset="0"/>
                <a:ea typeface="Cambria" panose="02040503050406030204" pitchFamily="18" charset="0"/>
              </a:rPr>
              <a:t>.</a:t>
            </a:r>
          </a:p>
          <a:p>
            <a:endParaRPr lang="en-US" sz="3200" dirty="0">
              <a:latin typeface="Arial" panose="020B0604020202020204" pitchFamily="34" charset="0"/>
              <a:ea typeface="Cambria" panose="02040503050406030204" pitchFamily="18" charset="0"/>
            </a:endParaRPr>
          </a:p>
          <a:p>
            <a:r>
              <a:rPr lang="en-US" sz="3200" dirty="0" smtClean="0">
                <a:latin typeface="Arial" panose="020B0604020202020204" pitchFamily="34" charset="0"/>
                <a:ea typeface="Cambria" panose="02040503050406030204" pitchFamily="18" charset="0"/>
              </a:rPr>
              <a:t>Now we have explored Palm Sunday, Good Friday and Easter Monday. We are going to explore and research what churches do to celebrate these days.</a:t>
            </a:r>
          </a:p>
          <a:p>
            <a:endParaRPr lang="en-US" sz="3200" dirty="0">
              <a:latin typeface="Arial" panose="020B0604020202020204" pitchFamily="34" charset="0"/>
              <a:ea typeface="Cambria" panose="02040503050406030204" pitchFamily="18" charset="0"/>
            </a:endParaRPr>
          </a:p>
          <a:p>
            <a:r>
              <a:rPr lang="en-US" sz="3200" dirty="0" smtClean="0">
                <a:latin typeface="Arial" panose="020B0604020202020204" pitchFamily="34" charset="0"/>
                <a:ea typeface="Cambria" panose="02040503050406030204" pitchFamily="18" charset="0"/>
              </a:rPr>
              <a:t>I have sent you some useful links. These can be found on Teams under the ‘Files’ Tab.</a:t>
            </a:r>
            <a:endParaRPr lang="en-GB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3528" y="188640"/>
            <a:ext cx="7992888" cy="6822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en-GB" sz="3200" dirty="0" smtClean="0"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You need to create a poster, leaflet or information guided explaining to others how Christians celebrate the events.</a:t>
            </a:r>
          </a:p>
          <a:p>
            <a:pPr>
              <a:spcAft>
                <a:spcPts val="1000"/>
              </a:spcAft>
            </a:pPr>
            <a:endParaRPr lang="en-GB" sz="3200" dirty="0" smtClean="0">
              <a:latin typeface="Arial" panose="020B0604020202020204" pitchFamily="34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r>
              <a:rPr lang="en-GB" sz="3200" dirty="0" smtClean="0"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This can be done on the computer or on paper. </a:t>
            </a:r>
          </a:p>
          <a:p>
            <a:pPr>
              <a:spcAft>
                <a:spcPts val="1000"/>
              </a:spcAft>
            </a:pPr>
            <a:r>
              <a:rPr lang="en-GB" sz="2400" b="1" u="sng" dirty="0" smtClean="0">
                <a:solidFill>
                  <a:srgbClr val="FF0000"/>
                </a:solidFill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Red Pen Question</a:t>
            </a:r>
            <a:endParaRPr lang="en-GB" sz="4000" b="1" u="sng" dirty="0">
              <a:solidFill>
                <a:srgbClr val="FF0000"/>
              </a:solidFill>
              <a:latin typeface="Arial" panose="020B0604020202020204" pitchFamily="34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r>
              <a:rPr lang="en-US" sz="2000" b="1" dirty="0"/>
              <a:t>Paddling Red Pen: </a:t>
            </a:r>
            <a:r>
              <a:rPr lang="en-US" sz="2000" dirty="0"/>
              <a:t>Which celebration is your </a:t>
            </a:r>
            <a:r>
              <a:rPr lang="en-US" sz="2000" dirty="0" err="1"/>
              <a:t>favourite</a:t>
            </a:r>
            <a:r>
              <a:rPr lang="en-US" sz="2000" dirty="0"/>
              <a:t>? Why? </a:t>
            </a:r>
            <a:endParaRPr lang="en-GB" sz="2000" dirty="0"/>
          </a:p>
          <a:p>
            <a:r>
              <a:rPr lang="en-US" sz="2000" b="1" dirty="0"/>
              <a:t> </a:t>
            </a:r>
            <a:endParaRPr lang="en-GB" sz="2000" dirty="0"/>
          </a:p>
          <a:p>
            <a:r>
              <a:rPr lang="en-US" sz="2000" b="1" dirty="0" err="1"/>
              <a:t>Snorkelling</a:t>
            </a:r>
            <a:r>
              <a:rPr lang="en-US" sz="2000" b="1" dirty="0"/>
              <a:t> Red Pen: </a:t>
            </a:r>
            <a:r>
              <a:rPr lang="en-US" sz="2000" dirty="0"/>
              <a:t>Which celebration do you think is the most important to Christians? Why?</a:t>
            </a:r>
            <a:endParaRPr lang="en-GB" sz="2000" dirty="0"/>
          </a:p>
          <a:p>
            <a:r>
              <a:rPr lang="en-US" sz="2000" dirty="0"/>
              <a:t> </a:t>
            </a:r>
            <a:endParaRPr lang="en-GB" sz="2000" dirty="0"/>
          </a:p>
          <a:p>
            <a:r>
              <a:rPr lang="en-US" sz="2000" b="1" dirty="0"/>
              <a:t>Diving Red Pen: </a:t>
            </a:r>
            <a:r>
              <a:rPr lang="en-US" sz="2000" dirty="0"/>
              <a:t>Which celebration do you think is the most important to Christians? Explain your reasoning. </a:t>
            </a:r>
            <a:endParaRPr lang="en-GB" sz="2000" dirty="0"/>
          </a:p>
          <a:p>
            <a:pPr>
              <a:spcAft>
                <a:spcPts val="1000"/>
              </a:spcAft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70370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r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6" ma:contentTypeDescription="Create a new document." ma:contentTypeScope="" ma:versionID="b9e750998a0d90ec9ce4c77af80e8928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77d163e6f0aa4d6473fc553310c12e1b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EAC2CDC-145F-4125-ABBD-ADEF5BDB402D}">
  <ds:schemaRefs>
    <ds:schemaRef ds:uri="933c73ff-1f47-478d-836a-52d41c4c8390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b7193443-4924-4c98-83f1-322a08f13154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ADD57D81-0DA0-43FC-BEE5-A9835831FC3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8EE46FB-AA89-40B2-8A32-D1C3198223A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118</TotalTime>
  <Words>62</Words>
  <Application>Microsoft Office PowerPoint</Application>
  <PresentationFormat>On-screen Show (4:3)</PresentationFormat>
  <Paragraphs>17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Cambria</vt:lpstr>
      <vt:lpstr>Comic Sans MS</vt:lpstr>
      <vt:lpstr>Constantia</vt:lpstr>
      <vt:lpstr>Times New Roman</vt:lpstr>
      <vt:lpstr>Wingdings 2</vt:lpstr>
      <vt:lpstr>Paper</vt:lpstr>
      <vt:lpstr>The Easter Story.</vt:lpstr>
      <vt:lpstr>PowerPoint Presentation</vt:lpstr>
      <vt:lpstr>PowerPoint Presentation</vt:lpstr>
    </vt:vector>
  </TitlesOfParts>
  <Company>3081 Ltd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Easter Story.</dc:title>
  <dc:creator>DRH</dc:creator>
  <cp:lastModifiedBy>Sophie George</cp:lastModifiedBy>
  <cp:revision>9</cp:revision>
  <dcterms:created xsi:type="dcterms:W3CDTF">2007-03-13T21:23:45Z</dcterms:created>
  <dcterms:modified xsi:type="dcterms:W3CDTF">2021-03-13T16:23:24Z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  <property fmtid="{D5CDD505-2E9C-101B-9397-08002B2CF9AE}" pid="3" name="Date">
    <vt:filetime>2021-03-07T10:35:00Z</vt:filetime>
  </property>
</Properties>
</file>