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595CF-AC3D-460D-B0E8-ECD9D8FDC89D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DCC089-2AB8-47FA-820D-0BD218426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711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183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40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341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643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344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25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1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787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09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411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588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2E06A-B35D-43DF-858F-A548E2A0045F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A78E9-2BD9-408B-A61A-C0F1B3AE1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7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1609342" y="1079673"/>
            <a:ext cx="891540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Wednesday 24 November 2021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 smtClean="0">
                <a:latin typeface="HfW cursive" panose="00000500000000000000" pitchFamily="2" charset="0"/>
              </a:rPr>
              <a:t>L</a:t>
            </a:r>
            <a:r>
              <a:rPr lang="en-GB" sz="3600" u="sng" dirty="0" smtClean="0">
                <a:latin typeface="HfW cursive" panose="00000500000000000000" pitchFamily="2" charset="0"/>
              </a:rPr>
              <a:t>O: To write with purpose</a:t>
            </a:r>
          </a:p>
          <a:p>
            <a:r>
              <a:rPr lang="en-GB" sz="3600" dirty="0" smtClean="0">
                <a:latin typeface="HfW cursive" panose="00000500000000000000" pitchFamily="2" charset="0"/>
              </a:rPr>
              <a:t>    </a:t>
            </a:r>
            <a:r>
              <a:rPr lang="en-GB" sz="3600" u="sng" dirty="0" smtClean="0">
                <a:latin typeface="HfW cursive" panose="00000500000000000000" pitchFamily="2" charset="0"/>
              </a:rPr>
              <a:t>To use sentences appropriately </a:t>
            </a:r>
          </a:p>
          <a:p>
            <a:r>
              <a:rPr lang="en-GB" sz="3600" dirty="0" smtClean="0">
                <a:latin typeface="HfW cursive" panose="00000500000000000000" pitchFamily="2" charset="0"/>
              </a:rPr>
              <a:t>    </a:t>
            </a:r>
            <a:r>
              <a:rPr lang="en-GB" sz="3600" u="sng" dirty="0" smtClean="0">
                <a:latin typeface="HfW cursive" panose="00000500000000000000" pitchFamily="2" charset="0"/>
              </a:rPr>
              <a:t>Punctuate accurately</a:t>
            </a:r>
          </a:p>
          <a:p>
            <a:endParaRPr lang="en-GB" sz="3600" u="sng" dirty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Formal letter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34654" y="3895976"/>
            <a:ext cx="2609533" cy="260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604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24493" y="2445345"/>
            <a:ext cx="6096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sz="28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Who </a:t>
            </a:r>
            <a:r>
              <a:rPr lang="en-GB" sz="2800" dirty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would you like to write to? </a:t>
            </a:r>
            <a:endParaRPr lang="en-GB" sz="2800" dirty="0" smtClean="0">
              <a:latin typeface="HfW cursive" panose="00000500000000000000" pitchFamily="2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spcAft>
                <a:spcPts val="0"/>
              </a:spcAft>
            </a:pPr>
            <a:endParaRPr lang="en-GB" sz="2800" dirty="0">
              <a:latin typeface="HfW cursive" panose="00000500000000000000" pitchFamily="2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8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What </a:t>
            </a:r>
            <a:r>
              <a:rPr lang="en-GB" sz="2800" dirty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kinds of things might we want to say in our thank you letter?</a:t>
            </a:r>
            <a:endParaRPr lang="en-GB" sz="28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sz="2800" dirty="0" smtClean="0">
                <a:effectLst/>
                <a:latin typeface="Comic Sans MS" panose="030F0702030302020204" pitchFamily="66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2800" dirty="0" smtClean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66" y="1771520"/>
            <a:ext cx="3131128" cy="245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266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14383" y="155165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sz="28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Who we are</a:t>
            </a:r>
            <a:endParaRPr lang="en-GB" sz="28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8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Why we are writing</a:t>
            </a:r>
            <a:endParaRPr lang="en-GB" sz="28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8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Our best activity</a:t>
            </a:r>
            <a:endParaRPr lang="en-GB" sz="28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27564" y="526473"/>
            <a:ext cx="814647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HfW cursive" panose="00000500000000000000" pitchFamily="2" charset="0"/>
              </a:rPr>
              <a:t>What we can include in our letters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915656" y="3580397"/>
            <a:ext cx="285403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Remember to include conjunctions to help this link...</a:t>
            </a:r>
          </a:p>
          <a:p>
            <a:pPr algn="ctr" fontAlgn="base">
              <a:spcAft>
                <a:spcPts val="0"/>
              </a:spcAft>
            </a:pPr>
            <a:endParaRPr lang="en-GB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FANBOYS       ISAWAWUBUB</a:t>
            </a:r>
            <a:endParaRPr lang="en-GB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endParaRPr lang="en-GB" dirty="0" smtClean="0"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8582" y="3207711"/>
            <a:ext cx="6096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dirty="0" smtClean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4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I am writing to you because... TPS</a:t>
            </a:r>
            <a:endParaRPr lang="en-GB" sz="24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endParaRPr lang="en-GB" sz="2400" dirty="0" smtClean="0">
              <a:latin typeface="HfW cursive" panose="00000500000000000000" pitchFamily="2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4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The best activity was... TPS </a:t>
            </a:r>
            <a:endParaRPr lang="en-GB" sz="24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endParaRPr lang="en-GB" sz="2400" dirty="0" smtClean="0">
              <a:latin typeface="HfW cursive" panose="00000500000000000000" pitchFamily="2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4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It was so funny when...TPS</a:t>
            </a:r>
            <a:endParaRPr lang="en-GB" sz="24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endParaRPr lang="en-GB" sz="2400" dirty="0" smtClean="0">
              <a:latin typeface="HfW cursive" panose="00000500000000000000" pitchFamily="2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400" dirty="0" smtClean="0">
                <a:latin typeface="HfW 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I could not believe... TPS</a:t>
            </a:r>
            <a:endParaRPr lang="en-GB" sz="2400" dirty="0" smtClean="0">
              <a:effectLst/>
              <a:latin typeface="HfW cursive" panose="00000500000000000000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269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3454" y="4158379"/>
            <a:ext cx="10150763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en-GB" sz="28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 was away from home</a:t>
            </a:r>
            <a:r>
              <a:rPr lang="en-GB" sz="2800" b="1" dirty="0">
                <a:solidFill>
                  <a:srgbClr val="0070C0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sz="28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it was so much </a:t>
            </a:r>
            <a:r>
              <a:rPr lang="en-GB" sz="28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fun.</a:t>
            </a:r>
            <a:endParaRPr lang="en-GB" sz="2800" dirty="0">
              <a:latin typeface="HfW cursiv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 was so much fun</a:t>
            </a:r>
            <a:r>
              <a:rPr lang="en-GB" sz="2800" b="1" dirty="0">
                <a:solidFill>
                  <a:srgbClr val="0070C0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sz="28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en-GB" sz="2800" dirty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 was away from </a:t>
            </a:r>
            <a:r>
              <a:rPr lang="en-GB" sz="2800" dirty="0" smtClean="0">
                <a:latin typeface="HfW cursive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home.</a:t>
            </a:r>
            <a:endParaRPr lang="en-GB" sz="2800" dirty="0">
              <a:latin typeface="HfW cursive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65445" y="1868794"/>
            <a:ext cx="100676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HfW cursive" panose="00000500000000000000" pitchFamily="2" charset="0"/>
              </a:rPr>
              <a:t>Think about how you can move the conjunction from the middle to the beginning.</a:t>
            </a:r>
            <a:endParaRPr lang="en-GB" sz="28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658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907" y="409575"/>
            <a:ext cx="4705350" cy="64484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0" y="1006764"/>
            <a:ext cx="3657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Today we are working on the </a:t>
            </a:r>
            <a:r>
              <a:rPr lang="en-GB" sz="3600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introduction</a:t>
            </a:r>
            <a:r>
              <a:rPr lang="en-GB" sz="3600" dirty="0" smtClean="0">
                <a:latin typeface="HfW cursive" panose="00000500000000000000" pitchFamily="2" charset="0"/>
              </a:rPr>
              <a:t> and </a:t>
            </a:r>
            <a:r>
              <a:rPr lang="en-GB" sz="3600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conclusion</a:t>
            </a:r>
            <a:r>
              <a:rPr lang="en-GB" sz="3600" dirty="0" smtClean="0">
                <a:latin typeface="HfW cursive" panose="00000500000000000000" pitchFamily="2" charset="0"/>
              </a:rPr>
              <a:t> of our letters. 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 smtClean="0">
                <a:latin typeface="HfW cursive" panose="00000500000000000000" pitchFamily="2" charset="0"/>
              </a:rPr>
              <a:t>Tomorrow we will work on the </a:t>
            </a:r>
            <a:r>
              <a:rPr lang="en-GB" sz="3600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main body.</a:t>
            </a:r>
            <a:endParaRPr lang="en-GB" sz="3600" dirty="0">
              <a:solidFill>
                <a:srgbClr val="00B05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389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7201" y="1386840"/>
            <a:ext cx="90054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HfW cursive" panose="00000500000000000000" pitchFamily="2" charset="0"/>
              </a:rPr>
              <a:t>Introduction: </a:t>
            </a:r>
            <a:endParaRPr lang="en-GB" sz="3600" dirty="0">
              <a:latin typeface="HfW cursive" panose="00000500000000000000" pitchFamily="2" charset="0"/>
            </a:endParaRPr>
          </a:p>
          <a:p>
            <a:pPr algn="ctr"/>
            <a:endParaRPr lang="en-GB" sz="3600" dirty="0" smtClean="0">
              <a:latin typeface="HfW cursive" panose="00000500000000000000" pitchFamily="2" charset="0"/>
            </a:endParaRPr>
          </a:p>
          <a:p>
            <a:pPr algn="ctr"/>
            <a:endParaRPr lang="en-GB" sz="3600" dirty="0"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7201" y="2738811"/>
            <a:ext cx="8811490" cy="2690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Dear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Ufton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Court,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name is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I am a pupil from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Binfield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School. I am writing to you to say thank you very much for allowing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Year 4 children of </a:t>
            </a:r>
            <a:r>
              <a:rPr lang="en-GB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Binfield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Primary School to visit earlier this month.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was an absolutely amazing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experience, one which I will never forgot.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825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95936" y="1100574"/>
            <a:ext cx="28360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Conclusion:</a:t>
            </a:r>
            <a:endParaRPr lang="en-GB" sz="3600" u="sng" dirty="0"/>
          </a:p>
        </p:txBody>
      </p:sp>
      <p:sp>
        <p:nvSpPr>
          <p:cNvPr id="3" name="Rectangle 2"/>
          <p:cNvSpPr/>
          <p:nvPr/>
        </p:nvSpPr>
        <p:spPr>
          <a:xfrm>
            <a:off x="1320800" y="2388933"/>
            <a:ext cx="10099040" cy="3503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Once again, thank you very much for having me and for being wonderful hosts. It was a totally unforgettable experience, from the décor and props to the clothes, food and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activities. Despite missing my family and being slightly homesick, I had a truly magnificent time and would highly recommend </a:t>
            </a:r>
            <a:r>
              <a:rPr lang="en-GB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Ufton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Court to anyone interested in learning about the Romans.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Yours sincerely,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449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920" y="2773680"/>
            <a:ext cx="89611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HfW cursive" panose="00000500000000000000" pitchFamily="2" charset="0"/>
              </a:rPr>
              <a:t>Now, write your own introduction and conclusion.</a:t>
            </a:r>
            <a:endParaRPr lang="en-GB" sz="4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1205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271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Comic Sans MS</vt:lpstr>
      <vt:lpstr>HfW cursive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5</cp:revision>
  <dcterms:created xsi:type="dcterms:W3CDTF">2021-11-21T14:33:13Z</dcterms:created>
  <dcterms:modified xsi:type="dcterms:W3CDTF">2021-11-21T22:05:43Z</dcterms:modified>
</cp:coreProperties>
</file>