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3" r:id="rId4"/>
  </p:sldMasterIdLst>
  <p:sldIdLst>
    <p:sldId id="256" r:id="rId5"/>
    <p:sldId id="258" r:id="rId6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43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613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256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5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122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119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625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809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652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8188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35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879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331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0" r:id="rId7"/>
    <p:sldLayoutId id="2147483901" r:id="rId8"/>
    <p:sldLayoutId id="2147483902" r:id="rId9"/>
    <p:sldLayoutId id="2147483903" r:id="rId10"/>
    <p:sldLayoutId id="214748390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729" y="-393509"/>
            <a:ext cx="10843544" cy="33528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6600" u="sng" dirty="0" smtClean="0">
                <a:latin typeface="HfW precursive" panose="00000500000000000000" pitchFamily="2" charset="0"/>
              </a:rPr>
              <a:t>Monday 27th </a:t>
            </a:r>
            <a:r>
              <a:rPr lang="en-GB" sz="6600" u="sng" dirty="0" smtClean="0">
                <a:latin typeface="HfW precursive" panose="00000500000000000000" pitchFamily="2" charset="0"/>
              </a:rPr>
              <a:t>Janu</a:t>
            </a:r>
            <a:r>
              <a:rPr lang="en-GB" sz="6600" u="sng" dirty="0" smtClean="0">
                <a:latin typeface="HfW precursive" panose="00000500000000000000" pitchFamily="2" charset="0"/>
              </a:rPr>
              <a:t>ary </a:t>
            </a:r>
            <a:r>
              <a:rPr lang="en-GB" sz="6600" u="sng" dirty="0" smtClean="0">
                <a:latin typeface="HfW precursive" panose="00000500000000000000" pitchFamily="2" charset="0"/>
              </a:rPr>
              <a:t>2022</a:t>
            </a:r>
            <a:endParaRPr lang="en-GB" sz="6600" u="sng" dirty="0">
              <a:latin typeface="HfW precursive" panose="000005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3184874"/>
            <a:ext cx="7503534" cy="367312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5400" u="sng" dirty="0">
                <a:latin typeface="HfW precursive" panose="00000500000000000000" pitchFamily="2" charset="0"/>
              </a:rPr>
              <a:t>L.O: </a:t>
            </a:r>
            <a:r>
              <a:rPr lang="en-GB" sz="5400" u="sng" dirty="0" smtClean="0">
                <a:latin typeface="HfW precursive" panose="00000500000000000000" pitchFamily="2" charset="0"/>
              </a:rPr>
              <a:t>To understand texts</a:t>
            </a:r>
            <a:endParaRPr lang="en-GB" sz="5400" u="sng" dirty="0">
              <a:latin typeface="HfW precursive" panose="00000500000000000000" pitchFamily="2" charset="0"/>
              <a:cs typeface="Calibri Light"/>
            </a:endParaRPr>
          </a:p>
          <a:p>
            <a:r>
              <a:rPr lang="en-GB" sz="5400" u="sng" dirty="0">
                <a:latin typeface="HfW precursive" panose="00000500000000000000" pitchFamily="2" charset="0"/>
              </a:rPr>
              <a:t>C: The Iron </a:t>
            </a:r>
            <a:r>
              <a:rPr lang="en-GB" sz="5400" u="sng" dirty="0" smtClean="0">
                <a:latin typeface="HfW precursive" panose="00000500000000000000" pitchFamily="2" charset="0"/>
              </a:rPr>
              <a:t>Man- </a:t>
            </a:r>
            <a:r>
              <a:rPr lang="en-GB" sz="5400" u="sng" dirty="0" smtClean="0">
                <a:latin typeface="HfW precursive" panose="00000500000000000000" pitchFamily="2" charset="0"/>
              </a:rPr>
              <a:t>retrieval </a:t>
            </a:r>
            <a:r>
              <a:rPr lang="en-GB" sz="5400" u="sng" dirty="0" smtClean="0">
                <a:latin typeface="HfW precursive" panose="00000500000000000000" pitchFamily="2" charset="0"/>
              </a:rPr>
              <a:t>skills.</a:t>
            </a:r>
            <a:r>
              <a:rPr lang="en-GB" sz="3600" u="sng" dirty="0">
                <a:latin typeface="HfW precursive" panose="00000500000000000000" pitchFamily="2" charset="0"/>
              </a:rPr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51CBBE-3D9F-424B-B099-94D5ABFC8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263" y="1625238"/>
            <a:ext cx="3858163" cy="48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1335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4717" y="151073"/>
            <a:ext cx="10772775" cy="1658198"/>
          </a:xfrm>
        </p:spPr>
        <p:txBody>
          <a:bodyPr/>
          <a:lstStyle/>
          <a:p>
            <a:r>
              <a:rPr lang="en-GB" dirty="0" smtClean="0">
                <a:latin typeface="HfW precursive" panose="00000500000000000000" pitchFamily="2" charset="0"/>
              </a:rPr>
              <a:t>ROLE PLAY!</a:t>
            </a:r>
            <a:endParaRPr lang="en-GB" dirty="0">
              <a:latin typeface="HfW precursive" panose="000005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 Read : </a:t>
            </a:r>
            <a:r>
              <a:rPr lang="en-GB" sz="1800" b="0" i="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p.46-53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962399" y="1516624"/>
            <a:ext cx="4444181" cy="4444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92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51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B5CCF2-C2A2-4FCE-A2F5-7E5A0830F97F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1109</TotalTime>
  <Words>21</Words>
  <Application>Microsoft Office PowerPoint</Application>
  <PresentationFormat>Widescreen</PresentationFormat>
  <Paragraphs>5</Paragraphs>
  <Slides>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HfW precursive</vt:lpstr>
      <vt:lpstr>Metropolitan</vt:lpstr>
      <vt:lpstr>Monday 27th January 2022</vt:lpstr>
      <vt:lpstr>ROLE PLAY!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29</cp:revision>
  <dcterms:created xsi:type="dcterms:W3CDTF">2020-10-29T12:54:05Z</dcterms:created>
  <dcterms:modified xsi:type="dcterms:W3CDTF">2022-01-25T08:06:46Z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