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3364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177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202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1870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657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242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475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065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3342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2985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503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334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8030" y="382633"/>
            <a:ext cx="8073799" cy="5987576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555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76"/>
    </mc:Choice>
    <mc:Fallback>
      <p:transition spd="slow" advTm="99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6749" y="339634"/>
            <a:ext cx="9056234" cy="585543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46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18"/>
    </mc:Choice>
    <mc:Fallback>
      <p:transition spd="slow" advTm="130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7050" y="291169"/>
            <a:ext cx="7175590" cy="656683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749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626"/>
    </mc:Choice>
    <mc:Fallback>
      <p:transition spd="slow" advTm="116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1098" y="228736"/>
            <a:ext cx="7954056" cy="616603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599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799"/>
    </mc:Choice>
    <mc:Fallback>
      <p:transition spd="slow" advTm="127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4320" y="561293"/>
            <a:ext cx="8376149" cy="601995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346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424"/>
    </mc:Choice>
    <mc:Fallback>
      <p:transition spd="slow" advTm="134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0543" y="537346"/>
            <a:ext cx="8702177" cy="598819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336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873"/>
    </mc:Choice>
    <mc:Fallback>
      <p:transition spd="slow" advTm="218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8413" y="575174"/>
            <a:ext cx="8076111" cy="587893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71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89"/>
    </mc:Choice>
    <mc:Fallback>
      <p:transition spd="slow" advTm="110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Widescreen</PresentationFormat>
  <Paragraphs>0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3</cp:revision>
  <dcterms:created xsi:type="dcterms:W3CDTF">2021-01-21T11:17:45Z</dcterms:created>
  <dcterms:modified xsi:type="dcterms:W3CDTF">2021-01-21T11:25:05Z</dcterms:modified>
</cp:coreProperties>
</file>