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262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971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727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998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871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067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071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259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763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497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357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0694B-24C5-4D00-94FA-7A63104B1161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12CB31-5CCE-487C-956B-F7F44E88C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987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hyperlink" Target="https://www.bbc.co.uk/bitesize/topics/zhk82hv/articles/zcmdwxs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Lesson 1 – Telling the time.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Telling the time to the hour and half hour.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70806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Use your learning from last week about telling the time to help you answer today’s questions.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7274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3621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You can watch the </a:t>
            </a:r>
            <a:r>
              <a:rPr lang="en-GB" dirty="0" err="1" smtClean="0"/>
              <a:t>Bitesize</a:t>
            </a:r>
            <a:r>
              <a:rPr lang="en-GB" dirty="0" smtClean="0"/>
              <a:t> clip again to remind you about how to tell the time.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67097"/>
            <a:ext cx="9372600" cy="4859066"/>
          </a:xfrm>
        </p:spPr>
        <p:txBody>
          <a:bodyPr/>
          <a:lstStyle/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www.bbc.co.uk/bitesize/topics/zhk82hv/articles/zcmdwxs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7375" y="1871243"/>
            <a:ext cx="7743825" cy="435292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42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343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1628" y="299742"/>
            <a:ext cx="6816635" cy="666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5224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177" y="415289"/>
            <a:ext cx="8712926" cy="15917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3726" t="8322"/>
          <a:stretch/>
        </p:blipFill>
        <p:spPr>
          <a:xfrm>
            <a:off x="1436913" y="2007073"/>
            <a:ext cx="2625635" cy="26095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13726" t="8322"/>
          <a:stretch/>
        </p:blipFill>
        <p:spPr>
          <a:xfrm>
            <a:off x="4515393" y="2007073"/>
            <a:ext cx="2625635" cy="26095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13726" t="8322"/>
          <a:stretch/>
        </p:blipFill>
        <p:spPr>
          <a:xfrm>
            <a:off x="7593873" y="2007074"/>
            <a:ext cx="2625635" cy="2609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8138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Discuss this question with an adult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110"/>
          <a:stretch/>
        </p:blipFill>
        <p:spPr>
          <a:xfrm>
            <a:off x="3174274" y="1690688"/>
            <a:ext cx="4937759" cy="470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0915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6896" y="455975"/>
            <a:ext cx="7152981" cy="5957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5810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3726" t="8322"/>
          <a:stretch/>
        </p:blipFill>
        <p:spPr>
          <a:xfrm>
            <a:off x="1436913" y="2007073"/>
            <a:ext cx="2625635" cy="26095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13726" t="8322"/>
          <a:stretch/>
        </p:blipFill>
        <p:spPr>
          <a:xfrm>
            <a:off x="4515393" y="2007073"/>
            <a:ext cx="2625635" cy="26095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13726" t="8322"/>
          <a:stretch/>
        </p:blipFill>
        <p:spPr>
          <a:xfrm>
            <a:off x="7593873" y="2007074"/>
            <a:ext cx="2625635" cy="260954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6913" y="448876"/>
            <a:ext cx="8479020" cy="1558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7764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412"/>
          <a:stretch/>
        </p:blipFill>
        <p:spPr>
          <a:xfrm>
            <a:off x="3126242" y="483327"/>
            <a:ext cx="4972730" cy="5783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6541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60</Words>
  <Application>Microsoft Office PowerPoint</Application>
  <PresentationFormat>Widescreen</PresentationFormat>
  <Paragraphs>6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Lesson 1 – Telling the time. </vt:lpstr>
      <vt:lpstr>Use your learning from last week about telling the time to help you answer today’s questions. </vt:lpstr>
      <vt:lpstr>You can watch the Bitesize clip again to remind you about how to tell the time. </vt:lpstr>
      <vt:lpstr>PowerPoint Presentation</vt:lpstr>
      <vt:lpstr>PowerPoint Presentation</vt:lpstr>
      <vt:lpstr>Discuss this question with an adult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Corah</dc:creator>
  <cp:lastModifiedBy>Sophie Corah</cp:lastModifiedBy>
  <cp:revision>3</cp:revision>
  <dcterms:created xsi:type="dcterms:W3CDTF">2020-06-23T14:35:31Z</dcterms:created>
  <dcterms:modified xsi:type="dcterms:W3CDTF">2020-06-23T15:03:27Z</dcterms:modified>
</cp:coreProperties>
</file>