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5.xml" ContentType="application/vnd.openxmlformats-officedocument.theme+xml"/>
  <Override PartName="/ppt/slideLayouts/slideLayout10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5" r:id="rId6"/>
    <p:sldMasterId id="2147483677" r:id="rId7"/>
    <p:sldMasterId id="2147483679" r:id="rId8"/>
    <p:sldMasterId id="2147483682" r:id="rId9"/>
  </p:sldMasterIdLst>
  <p:notesMasterIdLst>
    <p:notesMasterId r:id="rId29"/>
  </p:notesMasterIdLst>
  <p:sldIdLst>
    <p:sldId id="317" r:id="rId10"/>
    <p:sldId id="297" r:id="rId11"/>
    <p:sldId id="256" r:id="rId12"/>
    <p:sldId id="329" r:id="rId13"/>
    <p:sldId id="336" r:id="rId14"/>
    <p:sldId id="330" r:id="rId15"/>
    <p:sldId id="331" r:id="rId16"/>
    <p:sldId id="332" r:id="rId17"/>
    <p:sldId id="333" r:id="rId18"/>
    <p:sldId id="334" r:id="rId19"/>
    <p:sldId id="335" r:id="rId20"/>
    <p:sldId id="299" r:id="rId21"/>
    <p:sldId id="261" r:id="rId22"/>
    <p:sldId id="262" r:id="rId23"/>
    <p:sldId id="324" r:id="rId24"/>
    <p:sldId id="325" r:id="rId25"/>
    <p:sldId id="338" r:id="rId26"/>
    <p:sldId id="337" r:id="rId27"/>
    <p:sldId id="328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  <p:cmAuthor id="2" name="alice watton" initials="aw" lastIdx="1" clrIdx="1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5BC4"/>
    <a:srgbClr val="24E0D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" Type="http://schemas.openxmlformats.org/officeDocument/2006/relationships/customXml" Target="../customXml/item3.xml"/><Relationship Id="rId21" Type="http://schemas.openxmlformats.org/officeDocument/2006/relationships/slide" Target="slides/slide12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452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54557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jpe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7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8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8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8.png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8.pn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14.1.2021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Arrays. </a:t>
            </a:r>
          </a:p>
        </p:txBody>
      </p:sp>
      <p:pic>
        <p:nvPicPr>
          <p:cNvPr id="1026" name="Picture 2" descr="Multiplication - Multiplication Clipart - Free Transparent PNG Clipart  Images Download">
            <a:extLst>
              <a:ext uri="{FF2B5EF4-FFF2-40B4-BE49-F238E27FC236}">
                <a16:creationId xmlns:a16="http://schemas.microsoft.com/office/drawing/2014/main" id="{E052D78D-F909-425A-94FB-EE491946F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66" b="9510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034324" y="2673626"/>
            <a:ext cx="6355669" cy="447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Miss Watton">
            <a:hlinkClick r:id="" action="ppaction://media"/>
            <a:extLst>
              <a:ext uri="{FF2B5EF4-FFF2-40B4-BE49-F238E27FC236}">
                <a16:creationId xmlns:a16="http://schemas.microsoft.com/office/drawing/2014/main" id="{B2FFE61B-7471-486A-A7B8-7E20A01ECA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95011" y="4050340"/>
            <a:ext cx="2704780" cy="2704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95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EDC2FF8-115B-499F-9C6B-3BB041F4D7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893" y="176679"/>
            <a:ext cx="8731115" cy="6512356"/>
          </a:xfrm>
          <a:prstGeom prst="rect">
            <a:avLst/>
          </a:prstGeom>
        </p:spPr>
      </p:pic>
      <p:pic>
        <p:nvPicPr>
          <p:cNvPr id="2" name="Miss Watton">
            <a:hlinkClick r:id="" action="ppaction://media"/>
            <a:extLst>
              <a:ext uri="{FF2B5EF4-FFF2-40B4-BE49-F238E27FC236}">
                <a16:creationId xmlns:a16="http://schemas.microsoft.com/office/drawing/2014/main" id="{28886B84-4985-47E0-A77B-AD3E7C1222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18741" y="3429000"/>
            <a:ext cx="3075609" cy="3075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0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C9414-7EE9-481A-9707-96AB12F1C912}"/>
              </a:ext>
            </a:extLst>
          </p:cNvPr>
          <p:cNvSpPr/>
          <p:nvPr/>
        </p:nvSpPr>
        <p:spPr>
          <a:xfrm>
            <a:off x="139148" y="173934"/>
            <a:ext cx="8865704" cy="65101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8581E8-8387-4E52-AE1B-1E323D2CC583}"/>
              </a:ext>
            </a:extLst>
          </p:cNvPr>
          <p:cNvSpPr txBox="1"/>
          <p:nvPr/>
        </p:nvSpPr>
        <p:spPr>
          <a:xfrm>
            <a:off x="2802834" y="368864"/>
            <a:ext cx="4989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Array BINGO!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E13864-D4BB-4D90-80CB-7B2CBD2DCA22}"/>
              </a:ext>
            </a:extLst>
          </p:cNvPr>
          <p:cNvSpPr txBox="1"/>
          <p:nvPr/>
        </p:nvSpPr>
        <p:spPr>
          <a:xfrm>
            <a:off x="228598" y="1394791"/>
            <a:ext cx="90446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Draw a grid like this in the back of your book.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906AE1-C1E7-4183-9712-58174851F86E}"/>
              </a:ext>
            </a:extLst>
          </p:cNvPr>
          <p:cNvSpPr/>
          <p:nvPr/>
        </p:nvSpPr>
        <p:spPr>
          <a:xfrm>
            <a:off x="1580322" y="2460187"/>
            <a:ext cx="4038600" cy="3419061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3DD2797-9263-49AE-9459-FF5B6999545B}"/>
              </a:ext>
            </a:extLst>
          </p:cNvPr>
          <p:cNvCxnSpPr/>
          <p:nvPr/>
        </p:nvCxnSpPr>
        <p:spPr>
          <a:xfrm>
            <a:off x="3637722" y="2460187"/>
            <a:ext cx="0" cy="3419061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719938-C1B0-4658-8EF0-86B9F65FE402}"/>
              </a:ext>
            </a:extLst>
          </p:cNvPr>
          <p:cNvCxnSpPr/>
          <p:nvPr/>
        </p:nvCxnSpPr>
        <p:spPr>
          <a:xfrm>
            <a:off x="5618921" y="2463502"/>
            <a:ext cx="0" cy="3419061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AD5A5635-7598-48E9-A18C-EAC2A9DADD4E}"/>
              </a:ext>
            </a:extLst>
          </p:cNvPr>
          <p:cNvCxnSpPr>
            <a:cxnSpLocks/>
            <a:stCxn id="6" idx="1"/>
            <a:endCxn id="6" idx="3"/>
          </p:cNvCxnSpPr>
          <p:nvPr/>
        </p:nvCxnSpPr>
        <p:spPr>
          <a:xfrm>
            <a:off x="1580322" y="4169718"/>
            <a:ext cx="4038600" cy="0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3287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C9414-7EE9-481A-9707-96AB12F1C912}"/>
              </a:ext>
            </a:extLst>
          </p:cNvPr>
          <p:cNvSpPr/>
          <p:nvPr/>
        </p:nvSpPr>
        <p:spPr>
          <a:xfrm>
            <a:off x="139148" y="173934"/>
            <a:ext cx="8865704" cy="65101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8581E8-8387-4E52-AE1B-1E323D2CC583}"/>
              </a:ext>
            </a:extLst>
          </p:cNvPr>
          <p:cNvSpPr txBox="1"/>
          <p:nvPr/>
        </p:nvSpPr>
        <p:spPr>
          <a:xfrm>
            <a:off x="2802834" y="368864"/>
            <a:ext cx="4989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Array BINGO!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FE13864-D4BB-4D90-80CB-7B2CBD2DCA22}"/>
              </a:ext>
            </a:extLst>
          </p:cNvPr>
          <p:cNvSpPr txBox="1"/>
          <p:nvPr/>
        </p:nvSpPr>
        <p:spPr>
          <a:xfrm>
            <a:off x="228598" y="1394791"/>
            <a:ext cx="90446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/>
              <a:t>Fill it up with four of these things.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A6E4257-8B13-4BA2-8A42-E565CBBB9741}"/>
              </a:ext>
            </a:extLst>
          </p:cNvPr>
          <p:cNvSpPr txBox="1"/>
          <p:nvPr/>
        </p:nvSpPr>
        <p:spPr>
          <a:xfrm>
            <a:off x="228597" y="2193522"/>
            <a:ext cx="904460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rgbClr val="7030A0"/>
                </a:solidFill>
              </a:rPr>
              <a:t>4</a:t>
            </a:r>
          </a:p>
          <a:p>
            <a:pPr algn="ctr"/>
            <a:r>
              <a:rPr lang="en-GB" sz="4800" dirty="0">
                <a:solidFill>
                  <a:srgbClr val="00B050"/>
                </a:solidFill>
              </a:rPr>
              <a:t>24</a:t>
            </a:r>
          </a:p>
          <a:p>
            <a:pPr algn="ctr"/>
            <a:r>
              <a:rPr lang="en-GB" sz="4800" dirty="0">
                <a:solidFill>
                  <a:srgbClr val="FFC000"/>
                </a:solidFill>
              </a:rPr>
              <a:t>2x4</a:t>
            </a:r>
          </a:p>
          <a:p>
            <a:pPr algn="ctr"/>
            <a:r>
              <a:rPr lang="en-GB" sz="4800" dirty="0">
                <a:solidFill>
                  <a:srgbClr val="F35BC4"/>
                </a:solidFill>
              </a:rPr>
              <a:t>3x3</a:t>
            </a:r>
          </a:p>
          <a:p>
            <a:pPr algn="ctr"/>
            <a:r>
              <a:rPr lang="en-GB" sz="4800" dirty="0">
                <a:solidFill>
                  <a:srgbClr val="00B0F0"/>
                </a:solidFill>
              </a:rPr>
              <a:t>45</a:t>
            </a:r>
          </a:p>
          <a:p>
            <a:pPr algn="ctr"/>
            <a:r>
              <a:rPr lang="en-GB" sz="4800" dirty="0">
                <a:solidFill>
                  <a:srgbClr val="FF0000"/>
                </a:solidFill>
              </a:rPr>
              <a:t>1x10</a:t>
            </a:r>
          </a:p>
        </p:txBody>
      </p:sp>
      <p:pic>
        <p:nvPicPr>
          <p:cNvPr id="4" name="Watton">
            <a:hlinkClick r:id="" action="ppaction://media"/>
            <a:extLst>
              <a:ext uri="{FF2B5EF4-FFF2-40B4-BE49-F238E27FC236}">
                <a16:creationId xmlns:a16="http://schemas.microsoft.com/office/drawing/2014/main" id="{0D27D6BE-02B8-428F-A335-5897523A46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5008" y="3429000"/>
            <a:ext cx="2757557" cy="2757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2954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45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C9414-7EE9-481A-9707-96AB12F1C912}"/>
              </a:ext>
            </a:extLst>
          </p:cNvPr>
          <p:cNvSpPr/>
          <p:nvPr/>
        </p:nvSpPr>
        <p:spPr>
          <a:xfrm>
            <a:off x="139148" y="173934"/>
            <a:ext cx="8865704" cy="65101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8581E8-8387-4E52-AE1B-1E323D2CC583}"/>
              </a:ext>
            </a:extLst>
          </p:cNvPr>
          <p:cNvSpPr txBox="1"/>
          <p:nvPr/>
        </p:nvSpPr>
        <p:spPr>
          <a:xfrm>
            <a:off x="2802834" y="368864"/>
            <a:ext cx="4989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Array BINGO!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E1B3C43-A3EE-470A-8049-040EBB09E62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3683" y="2662130"/>
            <a:ext cx="1676634" cy="1533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5637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C9414-7EE9-481A-9707-96AB12F1C912}"/>
              </a:ext>
            </a:extLst>
          </p:cNvPr>
          <p:cNvSpPr/>
          <p:nvPr/>
        </p:nvSpPr>
        <p:spPr>
          <a:xfrm>
            <a:off x="139148" y="173934"/>
            <a:ext cx="8865704" cy="65101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8581E8-8387-4E52-AE1B-1E323D2CC583}"/>
              </a:ext>
            </a:extLst>
          </p:cNvPr>
          <p:cNvSpPr txBox="1"/>
          <p:nvPr/>
        </p:nvSpPr>
        <p:spPr>
          <a:xfrm>
            <a:off x="2802834" y="368864"/>
            <a:ext cx="4989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Array BINGO!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B70419-33DB-4501-A132-A3F64FFCDC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37784" y="2728815"/>
            <a:ext cx="6668431" cy="1400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607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C9414-7EE9-481A-9707-96AB12F1C912}"/>
              </a:ext>
            </a:extLst>
          </p:cNvPr>
          <p:cNvSpPr/>
          <p:nvPr/>
        </p:nvSpPr>
        <p:spPr>
          <a:xfrm>
            <a:off x="139148" y="173934"/>
            <a:ext cx="8865704" cy="65101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8581E8-8387-4E52-AE1B-1E323D2CC583}"/>
              </a:ext>
            </a:extLst>
          </p:cNvPr>
          <p:cNvSpPr txBox="1"/>
          <p:nvPr/>
        </p:nvSpPr>
        <p:spPr>
          <a:xfrm>
            <a:off x="2802834" y="368864"/>
            <a:ext cx="4989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Array BINGO!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086A69B-F8CB-46D3-9BAB-D3800B5C76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6025" y="2023866"/>
            <a:ext cx="1971950" cy="2810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9988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C9414-7EE9-481A-9707-96AB12F1C912}"/>
              </a:ext>
            </a:extLst>
          </p:cNvPr>
          <p:cNvSpPr/>
          <p:nvPr/>
        </p:nvSpPr>
        <p:spPr>
          <a:xfrm>
            <a:off x="139148" y="173934"/>
            <a:ext cx="8865704" cy="65101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8581E8-8387-4E52-AE1B-1E323D2CC583}"/>
              </a:ext>
            </a:extLst>
          </p:cNvPr>
          <p:cNvSpPr txBox="1"/>
          <p:nvPr/>
        </p:nvSpPr>
        <p:spPr>
          <a:xfrm>
            <a:off x="2802834" y="368864"/>
            <a:ext cx="4989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Array BINGO!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AC0A648-CEC5-432B-8E1A-864735C993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3548" y="1871445"/>
            <a:ext cx="6296904" cy="3115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550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C9414-7EE9-481A-9707-96AB12F1C912}"/>
              </a:ext>
            </a:extLst>
          </p:cNvPr>
          <p:cNvSpPr/>
          <p:nvPr/>
        </p:nvSpPr>
        <p:spPr>
          <a:xfrm>
            <a:off x="139148" y="173934"/>
            <a:ext cx="8865704" cy="65101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8581E8-8387-4E52-AE1B-1E323D2CC583}"/>
              </a:ext>
            </a:extLst>
          </p:cNvPr>
          <p:cNvSpPr txBox="1"/>
          <p:nvPr/>
        </p:nvSpPr>
        <p:spPr>
          <a:xfrm>
            <a:off x="2802834" y="368864"/>
            <a:ext cx="4989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Array BINGO!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23E1603-F258-4591-AA61-3BC551A8DF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5525" y="2419209"/>
            <a:ext cx="2152950" cy="2019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8042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C9414-7EE9-481A-9707-96AB12F1C912}"/>
              </a:ext>
            </a:extLst>
          </p:cNvPr>
          <p:cNvSpPr/>
          <p:nvPr/>
        </p:nvSpPr>
        <p:spPr>
          <a:xfrm>
            <a:off x="139148" y="173934"/>
            <a:ext cx="8865704" cy="65101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8581E8-8387-4E52-AE1B-1E323D2CC583}"/>
              </a:ext>
            </a:extLst>
          </p:cNvPr>
          <p:cNvSpPr txBox="1"/>
          <p:nvPr/>
        </p:nvSpPr>
        <p:spPr>
          <a:xfrm>
            <a:off x="2802834" y="368864"/>
            <a:ext cx="49894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Array BINGO!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5EEA944-1145-4E6D-92B3-DA686FBD48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0050" y="2095314"/>
            <a:ext cx="3943900" cy="2667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1830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6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3" name="Miss Watton">
            <a:hlinkClick r:id="" action="ppaction://media"/>
            <a:extLst>
              <a:ext uri="{FF2B5EF4-FFF2-40B4-BE49-F238E27FC236}">
                <a16:creationId xmlns:a16="http://schemas.microsoft.com/office/drawing/2014/main" id="{CDEE624B-D002-4841-844F-614C827372E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62878" y="3225800"/>
            <a:ext cx="3612322" cy="3612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412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B4_PP_067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3" name="Watton">
            <a:hlinkClick r:id="" action="ppaction://media"/>
            <a:extLst>
              <a:ext uri="{FF2B5EF4-FFF2-40B4-BE49-F238E27FC236}">
                <a16:creationId xmlns:a16="http://schemas.microsoft.com/office/drawing/2014/main" id="{20491015-C0EF-449A-9090-BEB273AF2B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58452" y="3514035"/>
            <a:ext cx="3085548" cy="3085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34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34728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3488635" y="320259"/>
            <a:ext cx="52478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Your turn!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F65C5A-28A6-4625-9B97-0CAEF9EF035B}"/>
              </a:ext>
            </a:extLst>
          </p:cNvPr>
          <p:cNvSpPr txBox="1"/>
          <p:nvPr/>
        </p:nvSpPr>
        <p:spPr>
          <a:xfrm>
            <a:off x="798444" y="1374912"/>
            <a:ext cx="76398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Try the top section of your sheet!</a:t>
            </a:r>
          </a:p>
        </p:txBody>
      </p:sp>
      <p:pic>
        <p:nvPicPr>
          <p:cNvPr id="3074" name="Picture 2" descr="Good Luck – Tagged &quot;Emoji&quot; – Edibilis">
            <a:extLst>
              <a:ext uri="{FF2B5EF4-FFF2-40B4-BE49-F238E27FC236}">
                <a16:creationId xmlns:a16="http://schemas.microsoft.com/office/drawing/2014/main" id="{EE702B49-08ED-4A8D-8080-870AC269F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203" y="2082798"/>
            <a:ext cx="4469153" cy="447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64528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34728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2090531" y="253091"/>
            <a:ext cx="8762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Let’s step it up a notch!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995BB9-38E0-44CA-8C59-655655817930}"/>
              </a:ext>
            </a:extLst>
          </p:cNvPr>
          <p:cNvSpPr txBox="1"/>
          <p:nvPr/>
        </p:nvSpPr>
        <p:spPr>
          <a:xfrm>
            <a:off x="1030355" y="1592857"/>
            <a:ext cx="692094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Buddy eats </a:t>
            </a:r>
            <a:r>
              <a:rPr lang="en-GB" sz="4000" dirty="0">
                <a:solidFill>
                  <a:srgbClr val="00B050"/>
                </a:solidFill>
              </a:rPr>
              <a:t>2 meals a day</a:t>
            </a:r>
            <a:r>
              <a:rPr lang="en-GB" sz="4000" dirty="0"/>
              <a:t>, </a:t>
            </a:r>
            <a:r>
              <a:rPr lang="en-GB" sz="4000" dirty="0">
                <a:solidFill>
                  <a:schemeClr val="accent1"/>
                </a:solidFill>
              </a:rPr>
              <a:t>7 days a week</a:t>
            </a:r>
            <a:r>
              <a:rPr lang="en-GB" sz="4000" dirty="0"/>
              <a:t>. Can you draw an array and number sentence to show this?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18FF7A6-4DA2-44E2-8BBC-3DC1495AE15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0497" y="3434016"/>
            <a:ext cx="2485164" cy="3170893"/>
          </a:xfrm>
          <a:prstGeom prst="rect">
            <a:avLst/>
          </a:prstGeom>
        </p:spPr>
      </p:pic>
      <p:pic>
        <p:nvPicPr>
          <p:cNvPr id="4" name="Watton">
            <a:hlinkClick r:id="" action="ppaction://media"/>
            <a:extLst>
              <a:ext uri="{FF2B5EF4-FFF2-40B4-BE49-F238E27FC236}">
                <a16:creationId xmlns:a16="http://schemas.microsoft.com/office/drawing/2014/main" id="{65A31C2C-1E41-409C-99EE-9D47224A71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78427" y="3941416"/>
            <a:ext cx="2485163" cy="248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24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4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49086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2090531" y="253091"/>
            <a:ext cx="8762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Let’s step it up a notch!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995BB9-38E0-44CA-8C59-655655817930}"/>
              </a:ext>
            </a:extLst>
          </p:cNvPr>
          <p:cNvSpPr txBox="1"/>
          <p:nvPr/>
        </p:nvSpPr>
        <p:spPr>
          <a:xfrm>
            <a:off x="127821" y="996121"/>
            <a:ext cx="666294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ctr">
              <a:buAutoNum type="alphaLcParenR"/>
            </a:pPr>
            <a:r>
              <a:rPr lang="en-GB" sz="4000" dirty="0"/>
              <a:t>This week Buddy had 4 walks a day and saw 3 of his doggy friends on each walk. Can you draw two arrays and a number sentence to show this? </a:t>
            </a:r>
          </a:p>
          <a:p>
            <a:pPr marL="742950" indent="-742950" algn="ctr">
              <a:buAutoNum type="alphaLcParenR"/>
            </a:pPr>
            <a:r>
              <a:rPr lang="en-GB" sz="4000" dirty="0"/>
              <a:t>Last week he saw 10 doggy friends. Which week did he see more friends and why?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13B7A7A-6600-401F-A850-91F15098407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310517" y="1772331"/>
            <a:ext cx="3110947" cy="2388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0042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34728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3488635" y="320259"/>
            <a:ext cx="52478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Your turn!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7F65C5A-28A6-4625-9B97-0CAEF9EF035B}"/>
              </a:ext>
            </a:extLst>
          </p:cNvPr>
          <p:cNvSpPr txBox="1"/>
          <p:nvPr/>
        </p:nvSpPr>
        <p:spPr>
          <a:xfrm>
            <a:off x="208722" y="1374912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Try the bottom section of your sheet!</a:t>
            </a:r>
          </a:p>
        </p:txBody>
      </p:sp>
      <p:pic>
        <p:nvPicPr>
          <p:cNvPr id="3074" name="Picture 2" descr="Good Luck – Tagged &quot;Emoji&quot; – Edibilis">
            <a:extLst>
              <a:ext uri="{FF2B5EF4-FFF2-40B4-BE49-F238E27FC236}">
                <a16:creationId xmlns:a16="http://schemas.microsoft.com/office/drawing/2014/main" id="{EE702B49-08ED-4A8D-8080-870AC269F3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4203" y="2082798"/>
            <a:ext cx="4469153" cy="4475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82259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35CCF9D-226E-41AA-870F-35A7EE6C29C2}"/>
              </a:ext>
            </a:extLst>
          </p:cNvPr>
          <p:cNvSpPr/>
          <p:nvPr/>
        </p:nvSpPr>
        <p:spPr>
          <a:xfrm>
            <a:off x="89452" y="161887"/>
            <a:ext cx="8965096" cy="655982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90DC55A-73BE-4324-BACD-14F42300034A}"/>
              </a:ext>
            </a:extLst>
          </p:cNvPr>
          <p:cNvSpPr txBox="1"/>
          <p:nvPr/>
        </p:nvSpPr>
        <p:spPr>
          <a:xfrm>
            <a:off x="291549" y="287257"/>
            <a:ext cx="87629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True or false!</a:t>
            </a:r>
          </a:p>
        </p:txBody>
      </p:sp>
      <p:sp>
        <p:nvSpPr>
          <p:cNvPr id="4" name="Star: 5 Points 3">
            <a:extLst>
              <a:ext uri="{FF2B5EF4-FFF2-40B4-BE49-F238E27FC236}">
                <a16:creationId xmlns:a16="http://schemas.microsoft.com/office/drawing/2014/main" id="{8D5655DA-6765-4722-AC39-690F232D98EC}"/>
              </a:ext>
            </a:extLst>
          </p:cNvPr>
          <p:cNvSpPr/>
          <p:nvPr/>
        </p:nvSpPr>
        <p:spPr>
          <a:xfrm>
            <a:off x="398392" y="2631584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D82F704D-3AF8-4CA9-AEB6-965755857113}"/>
              </a:ext>
            </a:extLst>
          </p:cNvPr>
          <p:cNvSpPr/>
          <p:nvPr/>
        </p:nvSpPr>
        <p:spPr>
          <a:xfrm>
            <a:off x="6797951" y="1411770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8C9D9455-8B28-436A-873C-B9D4FF218366}"/>
              </a:ext>
            </a:extLst>
          </p:cNvPr>
          <p:cNvSpPr/>
          <p:nvPr/>
        </p:nvSpPr>
        <p:spPr>
          <a:xfrm>
            <a:off x="6168474" y="2665247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7431B0CD-A973-4E27-9BA8-A37F531977A8}"/>
              </a:ext>
            </a:extLst>
          </p:cNvPr>
          <p:cNvSpPr/>
          <p:nvPr/>
        </p:nvSpPr>
        <p:spPr>
          <a:xfrm>
            <a:off x="7593496" y="2665247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Star: 5 Points 9">
            <a:extLst>
              <a:ext uri="{FF2B5EF4-FFF2-40B4-BE49-F238E27FC236}">
                <a16:creationId xmlns:a16="http://schemas.microsoft.com/office/drawing/2014/main" id="{9D8DF6E5-E8AE-4D7A-8DFE-659C76F95CA7}"/>
              </a:ext>
            </a:extLst>
          </p:cNvPr>
          <p:cNvSpPr/>
          <p:nvPr/>
        </p:nvSpPr>
        <p:spPr>
          <a:xfrm>
            <a:off x="2051602" y="2665247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Star: 5 Points 10">
            <a:extLst>
              <a:ext uri="{FF2B5EF4-FFF2-40B4-BE49-F238E27FC236}">
                <a16:creationId xmlns:a16="http://schemas.microsoft.com/office/drawing/2014/main" id="{C599FA13-7D74-4118-9BDA-3D0A05F5BCE0}"/>
              </a:ext>
            </a:extLst>
          </p:cNvPr>
          <p:cNvSpPr/>
          <p:nvPr/>
        </p:nvSpPr>
        <p:spPr>
          <a:xfrm>
            <a:off x="1227480" y="1292993"/>
            <a:ext cx="1258955" cy="1074404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41E5F1-B0B7-40D9-82CD-512514013543}"/>
              </a:ext>
            </a:extLst>
          </p:cNvPr>
          <p:cNvSpPr txBox="1"/>
          <p:nvPr/>
        </p:nvSpPr>
        <p:spPr>
          <a:xfrm>
            <a:off x="-216591" y="4569067"/>
            <a:ext cx="95771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/>
              <a:t>I have made an array to show 2x3</a:t>
            </a:r>
          </a:p>
        </p:txBody>
      </p:sp>
      <p:pic>
        <p:nvPicPr>
          <p:cNvPr id="5" name="Watton">
            <a:hlinkClick r:id="" action="ppaction://media"/>
            <a:extLst>
              <a:ext uri="{FF2B5EF4-FFF2-40B4-BE49-F238E27FC236}">
                <a16:creationId xmlns:a16="http://schemas.microsoft.com/office/drawing/2014/main" id="{16B78232-67E3-4EE9-83BE-3B258AB7D3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083080" y="5315288"/>
            <a:ext cx="1633607" cy="163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7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56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Props1.xml><?xml version="1.0" encoding="utf-8"?>
<ds:datastoreItem xmlns:ds="http://schemas.openxmlformats.org/officeDocument/2006/customXml" ds:itemID="{1836CCE9-30AB-48E8-A68E-BD0D9B0C6E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933c73ff-1f47-478d-836a-52d41c4c8390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11542</TotalTime>
  <Words>185</Words>
  <Application>Microsoft Office PowerPoint</Application>
  <PresentationFormat>On-screen Show (4:3)</PresentationFormat>
  <Paragraphs>30</Paragraphs>
  <Slides>19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19</vt:i4>
      </vt:variant>
    </vt:vector>
  </HeadingPairs>
  <TitlesOfParts>
    <vt:vector size="30" baseType="lpstr">
      <vt:lpstr>Arial</vt:lpstr>
      <vt:lpstr>Calibri</vt:lpstr>
      <vt:lpstr>Calibri Light</vt:lpstr>
      <vt:lpstr>Comic Sans MS</vt:lpstr>
      <vt:lpstr>KG Primary Penmanship</vt:lpstr>
      <vt:lpstr>Title slide</vt:lpstr>
      <vt:lpstr>Get ready title</vt:lpstr>
      <vt:lpstr>Let's learn title</vt:lpstr>
      <vt:lpstr>Let's learn slides</vt:lpstr>
      <vt:lpstr>Your turn</vt:lpstr>
      <vt:lpstr>Your turn activity lesson</vt:lpstr>
      <vt:lpstr>14.1.2021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249</cp:revision>
  <dcterms:created xsi:type="dcterms:W3CDTF">2019-07-05T11:02:13Z</dcterms:created>
  <dcterms:modified xsi:type="dcterms:W3CDTF">2021-01-10T12:01:17Z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