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31C895-F030-453E-911C-863DD84F821F}" v="491" dt="2018-09-17T08:50:25.3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ip Bagge" userId="e3abba335f68304e" providerId="LiveId" clId="{0D31C895-F030-453E-911C-863DD84F821F}"/>
    <pc:docChg chg="custSel modSld">
      <pc:chgData name="Philip Bagge" userId="e3abba335f68304e" providerId="LiveId" clId="{0D31C895-F030-453E-911C-863DD84F821F}" dt="2018-09-17T08:50:25.390" v="490" actId="1076"/>
      <pc:docMkLst>
        <pc:docMk/>
      </pc:docMkLst>
      <pc:sldChg chg="addSp modSp">
        <pc:chgData name="Philip Bagge" userId="e3abba335f68304e" providerId="LiveId" clId="{0D31C895-F030-453E-911C-863DD84F821F}" dt="2018-09-17T08:50:25.390" v="490" actId="1076"/>
        <pc:sldMkLst>
          <pc:docMk/>
          <pc:sldMk cId="3461223327" sldId="262"/>
        </pc:sldMkLst>
        <pc:spChg chg="mod">
          <ac:chgData name="Philip Bagge" userId="e3abba335f68304e" providerId="LiveId" clId="{0D31C895-F030-453E-911C-863DD84F821F}" dt="2018-09-17T08:50:25.390" v="490" actId="1076"/>
          <ac:spMkLst>
            <pc:docMk/>
            <pc:sldMk cId="3461223327" sldId="262"/>
            <ac:spMk id="2" creationId="{CA4E59C8-9B58-49E9-A3C8-A8B659C29215}"/>
          </ac:spMkLst>
        </pc:spChg>
        <pc:spChg chg="mod">
          <ac:chgData name="Philip Bagge" userId="e3abba335f68304e" providerId="LiveId" clId="{0D31C895-F030-453E-911C-863DD84F821F}" dt="2018-09-17T08:50:25.390" v="490" actId="1076"/>
          <ac:spMkLst>
            <pc:docMk/>
            <pc:sldMk cId="3461223327" sldId="262"/>
            <ac:spMk id="3" creationId="{E5FB0644-270D-4724-A6E5-86162E7AAD90}"/>
          </ac:spMkLst>
        </pc:spChg>
        <pc:spChg chg="mod">
          <ac:chgData name="Philip Bagge" userId="e3abba335f68304e" providerId="LiveId" clId="{0D31C895-F030-453E-911C-863DD84F821F}" dt="2018-09-17T08:50:25.390" v="490" actId="1076"/>
          <ac:spMkLst>
            <pc:docMk/>
            <pc:sldMk cId="3461223327" sldId="262"/>
            <ac:spMk id="4" creationId="{ED31EAD8-7D10-41A6-B95B-2F0FFE82F476}"/>
          </ac:spMkLst>
        </pc:spChg>
        <pc:spChg chg="add mod">
          <ac:chgData name="Philip Bagge" userId="e3abba335f68304e" providerId="LiveId" clId="{0D31C895-F030-453E-911C-863DD84F821F}" dt="2018-09-17T08:50:25.390" v="490" actId="1076"/>
          <ac:spMkLst>
            <pc:docMk/>
            <pc:sldMk cId="3461223327" sldId="262"/>
            <ac:spMk id="5" creationId="{837694EB-AF19-4B0C-B545-259CFE6D800E}"/>
          </ac:spMkLst>
        </pc:spChg>
        <pc:spChg chg="add mod">
          <ac:chgData name="Philip Bagge" userId="e3abba335f68304e" providerId="LiveId" clId="{0D31C895-F030-453E-911C-863DD84F821F}" dt="2018-09-17T08:50:02.779" v="489" actId="113"/>
          <ac:spMkLst>
            <pc:docMk/>
            <pc:sldMk cId="3461223327" sldId="262"/>
            <ac:spMk id="12" creationId="{CD492BAB-5B06-4704-BBBF-F412FE4448FF}"/>
          </ac:spMkLst>
        </pc:spChg>
        <pc:picChg chg="add mod ord">
          <ac:chgData name="Philip Bagge" userId="e3abba335f68304e" providerId="LiveId" clId="{0D31C895-F030-453E-911C-863DD84F821F}" dt="2018-09-17T08:50:25.390" v="490" actId="1076"/>
          <ac:picMkLst>
            <pc:docMk/>
            <pc:sldMk cId="3461223327" sldId="262"/>
            <ac:picMk id="7" creationId="{92FA5D82-7145-4B6C-84BB-F7DB85C065B3}"/>
          </ac:picMkLst>
        </pc:picChg>
        <pc:picChg chg="add mod">
          <ac:chgData name="Philip Bagge" userId="e3abba335f68304e" providerId="LiveId" clId="{0D31C895-F030-453E-911C-863DD84F821F}" dt="2018-09-17T08:50:25.390" v="490" actId="1076"/>
          <ac:picMkLst>
            <pc:docMk/>
            <pc:sldMk cId="3461223327" sldId="262"/>
            <ac:picMk id="9" creationId="{772EECC9-C415-44DD-8953-E937FFE26555}"/>
          </ac:picMkLst>
        </pc:picChg>
        <pc:picChg chg="add mod">
          <ac:chgData name="Philip Bagge" userId="e3abba335f68304e" providerId="LiveId" clId="{0D31C895-F030-453E-911C-863DD84F821F}" dt="2018-09-17T08:50:25.390" v="490" actId="1076"/>
          <ac:picMkLst>
            <pc:docMk/>
            <pc:sldMk cId="3461223327" sldId="262"/>
            <ac:picMk id="11" creationId="{F1C3374C-7DAF-4543-8BE2-98D52F879565}"/>
          </ac:picMkLst>
        </pc:picChg>
        <pc:picChg chg="mod">
          <ac:chgData name="Philip Bagge" userId="e3abba335f68304e" providerId="LiveId" clId="{0D31C895-F030-453E-911C-863DD84F821F}" dt="2018-09-17T08:50:25.390" v="490" actId="1076"/>
          <ac:picMkLst>
            <pc:docMk/>
            <pc:sldMk cId="3461223327" sldId="262"/>
            <ac:picMk id="1026" creationId="{DFAAB951-FD11-42C6-853C-95A5E52A0D63}"/>
          </ac:picMkLst>
        </pc:picChg>
        <pc:picChg chg="mod">
          <ac:chgData name="Philip Bagge" userId="e3abba335f68304e" providerId="LiveId" clId="{0D31C895-F030-453E-911C-863DD84F821F}" dt="2018-09-17T08:50:25.390" v="490" actId="1076"/>
          <ac:picMkLst>
            <pc:docMk/>
            <pc:sldMk cId="3461223327" sldId="262"/>
            <ac:picMk id="1027" creationId="{4C7613AE-6CEE-4EC6-9D51-4F0E4F5B7E5D}"/>
          </ac:picMkLst>
        </pc:picChg>
        <pc:picChg chg="mod">
          <ac:chgData name="Philip Bagge" userId="e3abba335f68304e" providerId="LiveId" clId="{0D31C895-F030-453E-911C-863DD84F821F}" dt="2018-09-17T08:50:25.390" v="490" actId="1076"/>
          <ac:picMkLst>
            <pc:docMk/>
            <pc:sldMk cId="3461223327" sldId="262"/>
            <ac:picMk id="1028" creationId="{76FB55A5-BBDF-4D75-8A86-6B972CB3028B}"/>
          </ac:picMkLst>
        </pc:picChg>
      </pc:sldChg>
      <pc:sldChg chg="modSp">
        <pc:chgData name="Philip Bagge" userId="e3abba335f68304e" providerId="LiveId" clId="{0D31C895-F030-453E-911C-863DD84F821F}" dt="2018-09-17T08:49:17.890" v="486" actId="20577"/>
        <pc:sldMkLst>
          <pc:docMk/>
          <pc:sldMk cId="4156885224" sldId="263"/>
        </pc:sldMkLst>
        <pc:spChg chg="mod">
          <ac:chgData name="Philip Bagge" userId="e3abba335f68304e" providerId="LiveId" clId="{0D31C895-F030-453E-911C-863DD84F821F}" dt="2018-09-17T08:49:17.890" v="486" actId="20577"/>
          <ac:spMkLst>
            <pc:docMk/>
            <pc:sldMk cId="4156885224" sldId="263"/>
            <ac:spMk id="4" creationId="{1F66CC35-3348-4D61-A09F-78879DC66F2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EC166-4201-4B0E-B478-9C14BF5F6C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531430-6953-4504-8FAC-4FB3E5E7BB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DD5BE-2391-438F-85E1-1C29C75D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1A177-BFCF-489A-8286-3635576C1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3C6F13-80E4-4D8A-8C3C-2FA6A37A4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3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B5373-D3B9-4E65-A767-E825D5A3B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AE5F1-01C7-4643-97A9-0EC9BE92D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434381-0FA6-4F95-ACDA-D0F112511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136B3-C2FD-41EF-8482-AFF0F199F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C8BB15-58D3-480B-8617-EE346C954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609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F3E95-6935-4B05-A501-7D0CE48FD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EBA1C0-A862-4736-B72A-C000B93F0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0DE90-A122-4A36-A0CD-A8D7B910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58B89-F346-4882-A391-8AD55ED58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7089E-8734-408E-9C7A-17E803A4B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987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7AB19-AB73-42D2-90C5-81713969A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33ED-DD61-4CFE-BFAF-136684980A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C1598B-7854-4D92-926E-0F03419E06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4433ED-16E7-4ABE-BABE-2CA63B72A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5267F-6EEB-41CC-A00B-3CAEEF6B6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A04EF-7CF5-4DEF-8049-2A39FC272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3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62FD6-E58F-4418-86AA-47950AC1E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028035-E25E-492D-9CF2-9ED818701B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6F767-33A2-48B0-BA49-0A18FBC6E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8762-633D-4B31-BA9C-EB12A1E2DA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715FEB-5FBB-4AF6-B741-8DE63D70A5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8B18C6-06B0-423C-8231-9EE0CAE7E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A9E2C3-A2B9-404F-84D0-CF5340D0F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C5FF25-10ED-435C-850C-D619F3A40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651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10CC0-5173-472C-9176-2A4793703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7059EE-A65C-4E3D-BA8C-2BE5D1BBD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4A9DD8-29B5-4B21-8A55-94252D410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475E8D-9281-4F84-B0D8-46C133829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12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142601-0E49-453C-BF43-4A1F4FB41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B98619-CF3C-4BBD-8B7F-696A36D17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F3B35C-D690-4B39-810A-DA04C721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266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D59DB-31B4-4E68-9A67-DB9404E06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8AB1F-94D0-4AE6-876D-A0FC9C01D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C5A4C3-99AF-415B-B860-97B3261A5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496092-EDE9-4889-A515-5EA181298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EFE4C3-0D27-4B4F-8B8C-BFDDC2213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72C67B-5113-4B36-A552-8243B0C7E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65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9F83B-81B6-4A1D-B4D4-75EC8F0BF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953132-A211-404E-A0C0-1E8870FDCF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9A67E1-DAEE-49C9-816C-CE25A45EF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DFFFC5-241D-4184-831A-E7C79A0BD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30DF7-F204-41C6-9D0F-92FF6A836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C06FD-9832-42F4-B8F5-7EC226C49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915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0EB94-1420-4BFF-8CB5-ED48FAF0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075DD0-7B41-45A4-B6D7-309156D38C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0CD69-7BE8-477A-9D12-5A109DC14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61998-DFB9-4124-BCC3-2D15D12CD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C3DF1-4E6E-43D4-A145-96AD82C02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60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F135A0-6931-4973-AF81-C4B809CE0C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9101FB-31BD-4E99-9826-710F08401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693D94-3EA8-48F8-827B-82D23B7E8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0EEAFA-9BDB-43D5-B917-640B9EF7C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0C2548-0DDE-4B69-8AC9-CC22731D5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460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E5428-0F73-4EEB-ADCF-B119FA9EAD6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3396E-6185-463D-8FD7-0B9DC170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65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6920F4-F911-4BBF-972B-5FCDFCCCF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415DA-67EE-47D1-B438-7690232E61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AC273D-44EC-42EF-8A3D-3BA29BA650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00678-8D29-4DDA-AD33-E8F12FDA368C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C9006-CD58-4956-8AD2-FAB7D1140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59977-A9B7-4D05-B238-879E934D96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10418-840C-446A-BE59-E222B3BF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83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622B0-53AF-4A5F-BF84-2439C71274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25283"/>
            <a:ext cx="9144000" cy="2387600"/>
          </a:xfrm>
        </p:spPr>
        <p:txBody>
          <a:bodyPr/>
          <a:lstStyle/>
          <a:p>
            <a:r>
              <a:rPr lang="en-GB" dirty="0"/>
              <a:t>Learning about </a:t>
            </a:r>
            <a:br>
              <a:rPr lang="en-GB" dirty="0"/>
            </a:br>
            <a:r>
              <a:rPr lang="en-GB" dirty="0"/>
              <a:t>Conditional Selection</a:t>
            </a:r>
          </a:p>
        </p:txBody>
      </p:sp>
      <p:pic>
        <p:nvPicPr>
          <p:cNvPr id="5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892A3BED-2704-44C2-9AF7-94E4E4882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075" y="6080760"/>
            <a:ext cx="1533525" cy="533400"/>
          </a:xfrm>
          <a:prstGeom prst="rect">
            <a:avLst/>
          </a:prstGeom>
        </p:spPr>
      </p:pic>
      <p:pic>
        <p:nvPicPr>
          <p:cNvPr id="7" name="Picture 6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6A15E5FC-600D-4744-8F37-51FE672105A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041" y="243840"/>
            <a:ext cx="1749559" cy="3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189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5985B-F7C9-49B7-ABEF-ABE2E2A00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 starts action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498C3-1217-42F1-B5E0-F2398FE5D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257799" cy="485395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If you are hungry</a:t>
            </a:r>
          </a:p>
          <a:p>
            <a:pPr marL="0" indent="0">
              <a:buNone/>
            </a:pPr>
            <a:r>
              <a:rPr lang="en-GB" dirty="0"/>
              <a:t>	put your hand up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like computing</a:t>
            </a:r>
          </a:p>
          <a:p>
            <a:pPr marL="0" indent="0">
              <a:buNone/>
            </a:pPr>
            <a:r>
              <a:rPr lang="en-GB" dirty="0"/>
              <a:t>	smile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are 8 or older</a:t>
            </a:r>
          </a:p>
          <a:p>
            <a:pPr marL="0" indent="0">
              <a:buNone/>
            </a:pPr>
            <a:r>
              <a:rPr lang="en-GB" dirty="0"/>
              <a:t>	Stand</a:t>
            </a:r>
          </a:p>
          <a:p>
            <a:pPr marL="0" indent="0">
              <a:buNone/>
            </a:pPr>
            <a:r>
              <a:rPr lang="en-GB" dirty="0"/>
              <a:t>	Sit</a:t>
            </a:r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315D817E-8C78-4D24-ABBD-D14ABDC78E5A}"/>
              </a:ext>
            </a:extLst>
          </p:cNvPr>
          <p:cNvSpPr/>
          <p:nvPr/>
        </p:nvSpPr>
        <p:spPr>
          <a:xfrm>
            <a:off x="1134208" y="1825625"/>
            <a:ext cx="2365130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12E1F2-616F-4F4E-ACD2-684035A3E77D}"/>
              </a:ext>
            </a:extLst>
          </p:cNvPr>
          <p:cNvSpPr/>
          <p:nvPr/>
        </p:nvSpPr>
        <p:spPr>
          <a:xfrm>
            <a:off x="1754909" y="2392219"/>
            <a:ext cx="2687782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D6790E6-0F20-4BEB-B931-091A5AAA029C}"/>
              </a:ext>
            </a:extLst>
          </p:cNvPr>
          <p:cNvCxnSpPr/>
          <p:nvPr/>
        </p:nvCxnSpPr>
        <p:spPr>
          <a:xfrm>
            <a:off x="2152073" y="1274618"/>
            <a:ext cx="0" cy="5510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F3115FD-72DD-4C32-8118-D9D61165AF7B}"/>
              </a:ext>
            </a:extLst>
          </p:cNvPr>
          <p:cNvSpPr/>
          <p:nvPr/>
        </p:nvSpPr>
        <p:spPr>
          <a:xfrm>
            <a:off x="4064000" y="1256145"/>
            <a:ext cx="1219200" cy="1126837"/>
          </a:xfrm>
          <a:custGeom>
            <a:avLst/>
            <a:gdLst>
              <a:gd name="connsiteX0" fmla="*/ 1219200 w 1219200"/>
              <a:gd name="connsiteY0" fmla="*/ 0 h 1126837"/>
              <a:gd name="connsiteX1" fmla="*/ 1219200 w 1219200"/>
              <a:gd name="connsiteY1" fmla="*/ 461819 h 1126837"/>
              <a:gd name="connsiteX2" fmla="*/ 0 w 1219200"/>
              <a:gd name="connsiteY2" fmla="*/ 461819 h 1126837"/>
              <a:gd name="connsiteX3" fmla="*/ 0 w 1219200"/>
              <a:gd name="connsiteY3" fmla="*/ 1126837 h 1126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" h="1126837">
                <a:moveTo>
                  <a:pt x="1219200" y="0"/>
                </a:moveTo>
                <a:lnTo>
                  <a:pt x="1219200" y="461819"/>
                </a:lnTo>
                <a:lnTo>
                  <a:pt x="0" y="461819"/>
                </a:lnTo>
                <a:lnTo>
                  <a:pt x="0" y="1126837"/>
                </a:lnTo>
              </a:path>
            </a:pathLst>
          </a:cu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21269026-56F8-4ADC-B4A9-15B05CE6EC5C}"/>
              </a:ext>
            </a:extLst>
          </p:cNvPr>
          <p:cNvSpPr/>
          <p:nvPr/>
        </p:nvSpPr>
        <p:spPr>
          <a:xfrm>
            <a:off x="1134208" y="3397190"/>
            <a:ext cx="2929792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D8B43B-7ED7-4CC9-A473-DC2EF775DED1}"/>
              </a:ext>
            </a:extLst>
          </p:cNvPr>
          <p:cNvSpPr/>
          <p:nvPr/>
        </p:nvSpPr>
        <p:spPr>
          <a:xfrm>
            <a:off x="1754909" y="3949254"/>
            <a:ext cx="932535" cy="377420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6B604A0F-F24A-47B2-94F5-C438EF1052DB}"/>
              </a:ext>
            </a:extLst>
          </p:cNvPr>
          <p:cNvSpPr/>
          <p:nvPr/>
        </p:nvSpPr>
        <p:spPr>
          <a:xfrm>
            <a:off x="1134208" y="4878738"/>
            <a:ext cx="2791021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7A222A-D55B-4A99-B82D-430082E34821}"/>
              </a:ext>
            </a:extLst>
          </p:cNvPr>
          <p:cNvSpPr/>
          <p:nvPr/>
        </p:nvSpPr>
        <p:spPr>
          <a:xfrm>
            <a:off x="1754909" y="5447612"/>
            <a:ext cx="932535" cy="377420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EBB37B-87A6-4470-9504-B1DBFD4EB071}"/>
              </a:ext>
            </a:extLst>
          </p:cNvPr>
          <p:cNvSpPr/>
          <p:nvPr/>
        </p:nvSpPr>
        <p:spPr>
          <a:xfrm>
            <a:off x="1754909" y="5918805"/>
            <a:ext cx="531092" cy="377420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AA999D4A-6661-4B13-99CF-DB62876E7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201" y="2650953"/>
            <a:ext cx="6115678" cy="2596601"/>
          </a:xfrm>
          <a:prstGeom prst="rect">
            <a:avLst/>
          </a:prstGeom>
        </p:spPr>
      </p:pic>
      <p:pic>
        <p:nvPicPr>
          <p:cNvPr id="14" name="Picture 13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90A9FD7-A754-4B20-A2EB-C339FF65DA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075" y="6080760"/>
            <a:ext cx="1533525" cy="533400"/>
          </a:xfrm>
          <a:prstGeom prst="rect">
            <a:avLst/>
          </a:prstGeom>
        </p:spPr>
      </p:pic>
      <p:pic>
        <p:nvPicPr>
          <p:cNvPr id="16" name="Picture 1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440CE529-7063-4A96-9828-39063C7234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041" y="243840"/>
            <a:ext cx="1749559" cy="351840"/>
          </a:xfrm>
          <a:prstGeom prst="rect">
            <a:avLst/>
          </a:prstGeom>
        </p:spPr>
      </p:pic>
      <p:sp>
        <p:nvSpPr>
          <p:cNvPr id="17" name="Hexagon 16">
            <a:extLst>
              <a:ext uri="{FF2B5EF4-FFF2-40B4-BE49-F238E27FC236}">
                <a16:creationId xmlns:a16="http://schemas.microsoft.com/office/drawing/2014/main" id="{315D817E-8C78-4D24-ABBD-D14ABDC78E5A}"/>
              </a:ext>
            </a:extLst>
          </p:cNvPr>
          <p:cNvSpPr/>
          <p:nvPr/>
        </p:nvSpPr>
        <p:spPr>
          <a:xfrm>
            <a:off x="1134208" y="1889689"/>
            <a:ext cx="2365130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F12E1F2-616F-4F4E-ACD2-684035A3E77D}"/>
              </a:ext>
            </a:extLst>
          </p:cNvPr>
          <p:cNvSpPr/>
          <p:nvPr/>
        </p:nvSpPr>
        <p:spPr>
          <a:xfrm>
            <a:off x="1754909" y="2456283"/>
            <a:ext cx="2687782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Hexagon 18">
            <a:extLst>
              <a:ext uri="{FF2B5EF4-FFF2-40B4-BE49-F238E27FC236}">
                <a16:creationId xmlns:a16="http://schemas.microsoft.com/office/drawing/2014/main" id="{21269026-56F8-4ADC-B4A9-15B05CE6EC5C}"/>
              </a:ext>
            </a:extLst>
          </p:cNvPr>
          <p:cNvSpPr/>
          <p:nvPr/>
        </p:nvSpPr>
        <p:spPr>
          <a:xfrm>
            <a:off x="1134208" y="3461254"/>
            <a:ext cx="2929792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6D8B43B-7ED7-4CC9-A473-DC2EF775DED1}"/>
              </a:ext>
            </a:extLst>
          </p:cNvPr>
          <p:cNvSpPr/>
          <p:nvPr/>
        </p:nvSpPr>
        <p:spPr>
          <a:xfrm>
            <a:off x="1754909" y="4013318"/>
            <a:ext cx="932535" cy="377420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Hexagon 20">
            <a:extLst>
              <a:ext uri="{FF2B5EF4-FFF2-40B4-BE49-F238E27FC236}">
                <a16:creationId xmlns:a16="http://schemas.microsoft.com/office/drawing/2014/main" id="{6B604A0F-F24A-47B2-94F5-C438EF1052DB}"/>
              </a:ext>
            </a:extLst>
          </p:cNvPr>
          <p:cNvSpPr/>
          <p:nvPr/>
        </p:nvSpPr>
        <p:spPr>
          <a:xfrm>
            <a:off x="1134208" y="4942802"/>
            <a:ext cx="2791021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B7A222A-D55B-4A99-B82D-430082E34821}"/>
              </a:ext>
            </a:extLst>
          </p:cNvPr>
          <p:cNvSpPr/>
          <p:nvPr/>
        </p:nvSpPr>
        <p:spPr>
          <a:xfrm>
            <a:off x="1754909" y="5511676"/>
            <a:ext cx="932535" cy="377420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2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55E06-85AD-4E3E-BE0B-2E67B8ACB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Condition switches between actions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F08A4-797A-40EB-8D16-914783FF2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7589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If you are a girl</a:t>
            </a:r>
          </a:p>
          <a:p>
            <a:pPr marL="0" indent="0">
              <a:buNone/>
            </a:pPr>
            <a:r>
              <a:rPr lang="en-GB" dirty="0"/>
              <a:t>	Stand</a:t>
            </a:r>
          </a:p>
          <a:p>
            <a:pPr marL="0" indent="0">
              <a:buNone/>
            </a:pPr>
            <a:r>
              <a:rPr lang="en-GB" dirty="0"/>
              <a:t>Else</a:t>
            </a:r>
          </a:p>
          <a:p>
            <a:pPr marL="0" indent="0">
              <a:buNone/>
            </a:pPr>
            <a:r>
              <a:rPr lang="en-GB" dirty="0"/>
              <a:t>	Bow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like marmite</a:t>
            </a:r>
          </a:p>
          <a:p>
            <a:pPr marL="0" indent="0">
              <a:buNone/>
            </a:pPr>
            <a:r>
              <a:rPr lang="en-GB" dirty="0"/>
              <a:t>	Wave</a:t>
            </a:r>
          </a:p>
          <a:p>
            <a:pPr marL="0" indent="0">
              <a:buNone/>
            </a:pPr>
            <a:r>
              <a:rPr lang="en-GB" dirty="0"/>
              <a:t>Else</a:t>
            </a:r>
          </a:p>
          <a:p>
            <a:pPr marL="0" indent="0">
              <a:buNone/>
            </a:pPr>
            <a:r>
              <a:rPr lang="en-GB" dirty="0"/>
              <a:t>	Frown</a:t>
            </a:r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CE8EAE16-ED7B-4B76-9D66-221C1F1F0D22}"/>
              </a:ext>
            </a:extLst>
          </p:cNvPr>
          <p:cNvSpPr/>
          <p:nvPr/>
        </p:nvSpPr>
        <p:spPr>
          <a:xfrm>
            <a:off x="1134208" y="1825625"/>
            <a:ext cx="2066192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9F8BB5-A9A0-4499-9E45-AB0F49B4A5F8}"/>
              </a:ext>
            </a:extLst>
          </p:cNvPr>
          <p:cNvSpPr/>
          <p:nvPr/>
        </p:nvSpPr>
        <p:spPr>
          <a:xfrm>
            <a:off x="1754909" y="2392219"/>
            <a:ext cx="96598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BA07E79-FA27-46BD-B2EF-5C33690F3375}"/>
              </a:ext>
            </a:extLst>
          </p:cNvPr>
          <p:cNvSpPr/>
          <p:nvPr/>
        </p:nvSpPr>
        <p:spPr>
          <a:xfrm>
            <a:off x="1754908" y="3394471"/>
            <a:ext cx="96598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4A0D0A-572F-4890-8BFE-B6D013B63811}"/>
              </a:ext>
            </a:extLst>
          </p:cNvPr>
          <p:cNvSpPr/>
          <p:nvPr/>
        </p:nvSpPr>
        <p:spPr>
          <a:xfrm>
            <a:off x="1799512" y="4901421"/>
            <a:ext cx="96598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701562-BEC4-4C76-9B48-B35249094AB2}"/>
              </a:ext>
            </a:extLst>
          </p:cNvPr>
          <p:cNvSpPr/>
          <p:nvPr/>
        </p:nvSpPr>
        <p:spPr>
          <a:xfrm>
            <a:off x="1799512" y="5984321"/>
            <a:ext cx="96598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9858E0B2-3A8E-4BF1-BB92-CBB76A81BCA3}"/>
              </a:ext>
            </a:extLst>
          </p:cNvPr>
          <p:cNvSpPr/>
          <p:nvPr/>
        </p:nvSpPr>
        <p:spPr>
          <a:xfrm>
            <a:off x="1134208" y="4364786"/>
            <a:ext cx="2556846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234D7F9-7701-4E2B-8D9C-F2AB146A6D4E}"/>
              </a:ext>
            </a:extLst>
          </p:cNvPr>
          <p:cNvCxnSpPr>
            <a:cxnSpLocks/>
          </p:cNvCxnSpPr>
          <p:nvPr/>
        </p:nvCxnSpPr>
        <p:spPr>
          <a:xfrm>
            <a:off x="2230244" y="1282390"/>
            <a:ext cx="0" cy="5432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E4AD075-3DF5-4161-9357-48D9B8D62107}"/>
              </a:ext>
            </a:extLst>
          </p:cNvPr>
          <p:cNvSpPr/>
          <p:nvPr/>
        </p:nvSpPr>
        <p:spPr>
          <a:xfrm>
            <a:off x="2754351" y="1338146"/>
            <a:ext cx="5464098" cy="1259072"/>
          </a:xfrm>
          <a:custGeom>
            <a:avLst/>
            <a:gdLst>
              <a:gd name="connsiteX0" fmla="*/ 5464098 w 5464098"/>
              <a:gd name="connsiteY0" fmla="*/ 0 h 1159727"/>
              <a:gd name="connsiteX1" fmla="*/ 5464098 w 5464098"/>
              <a:gd name="connsiteY1" fmla="*/ 1159727 h 1159727"/>
              <a:gd name="connsiteX2" fmla="*/ 0 w 5464098"/>
              <a:gd name="connsiteY2" fmla="*/ 1159727 h 1159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64098" h="1159727">
                <a:moveTo>
                  <a:pt x="5464098" y="0"/>
                </a:moveTo>
                <a:lnTo>
                  <a:pt x="5464098" y="1159727"/>
                </a:lnTo>
                <a:lnTo>
                  <a:pt x="0" y="1159727"/>
                </a:lnTo>
              </a:path>
            </a:pathLst>
          </a:cu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DF82805-88AB-4430-BE54-7ABD1DFA4EB9}"/>
              </a:ext>
            </a:extLst>
          </p:cNvPr>
          <p:cNvSpPr/>
          <p:nvPr/>
        </p:nvSpPr>
        <p:spPr>
          <a:xfrm>
            <a:off x="2754351" y="1360449"/>
            <a:ext cx="5631366" cy="2209790"/>
          </a:xfrm>
          <a:custGeom>
            <a:avLst/>
            <a:gdLst>
              <a:gd name="connsiteX0" fmla="*/ 5631366 w 5631366"/>
              <a:gd name="connsiteY0" fmla="*/ 0 h 2185639"/>
              <a:gd name="connsiteX1" fmla="*/ 5631366 w 5631366"/>
              <a:gd name="connsiteY1" fmla="*/ 2185639 h 2185639"/>
              <a:gd name="connsiteX2" fmla="*/ 0 w 5631366"/>
              <a:gd name="connsiteY2" fmla="*/ 2185639 h 2185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31366" h="2185639">
                <a:moveTo>
                  <a:pt x="5631366" y="0"/>
                </a:moveTo>
                <a:lnTo>
                  <a:pt x="5631366" y="2185639"/>
                </a:lnTo>
                <a:lnTo>
                  <a:pt x="0" y="2185639"/>
                </a:lnTo>
              </a:path>
            </a:pathLst>
          </a:cu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BF15D507-2DCF-4677-90A8-423F62175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43" y="3705175"/>
            <a:ext cx="3956121" cy="2976393"/>
          </a:xfrm>
          <a:prstGeom prst="rect">
            <a:avLst/>
          </a:prstGeom>
        </p:spPr>
      </p:pic>
      <p:pic>
        <p:nvPicPr>
          <p:cNvPr id="16" name="Picture 1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EA56A4A3-BE5D-4403-86B7-4F2CC53BFB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075" y="6080760"/>
            <a:ext cx="1533525" cy="533400"/>
          </a:xfrm>
          <a:prstGeom prst="rect">
            <a:avLst/>
          </a:prstGeom>
        </p:spPr>
      </p:pic>
      <p:pic>
        <p:nvPicPr>
          <p:cNvPr id="18" name="Picture 17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D65F9795-2E61-49C0-BE5F-41346279A2A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041" y="243840"/>
            <a:ext cx="1749559" cy="3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8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4B963-DEE3-41BC-93BF-A2376867F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 stops repeated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13B27-10CA-4307-9EFF-4DB56D905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Repeat until shout stop</a:t>
            </a:r>
          </a:p>
          <a:p>
            <a:pPr marL="0" indent="0">
              <a:buNone/>
            </a:pPr>
            <a:r>
              <a:rPr lang="en-GB" dirty="0"/>
              <a:t>	Stand</a:t>
            </a:r>
          </a:p>
          <a:p>
            <a:pPr marL="0" indent="0">
              <a:buNone/>
            </a:pPr>
            <a:r>
              <a:rPr lang="en-GB" dirty="0"/>
              <a:t>	Sit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Repeat until teacher raises arm</a:t>
            </a:r>
          </a:p>
          <a:p>
            <a:pPr marL="0" indent="0">
              <a:buNone/>
            </a:pPr>
            <a:r>
              <a:rPr lang="en-GB" dirty="0"/>
              <a:t>	Smile</a:t>
            </a:r>
          </a:p>
          <a:p>
            <a:pPr marL="0" indent="0">
              <a:buNone/>
            </a:pPr>
            <a:r>
              <a:rPr lang="en-GB" dirty="0"/>
              <a:t>	Frown</a:t>
            </a:r>
          </a:p>
          <a:p>
            <a:pPr marL="0" indent="0">
              <a:buNone/>
            </a:pPr>
            <a:r>
              <a:rPr lang="en-GB" dirty="0"/>
              <a:t>	Wave once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010389FC-65F8-425D-AD3B-1C3AD8A094F0}"/>
              </a:ext>
            </a:extLst>
          </p:cNvPr>
          <p:cNvSpPr/>
          <p:nvPr/>
        </p:nvSpPr>
        <p:spPr>
          <a:xfrm>
            <a:off x="2720897" y="1842618"/>
            <a:ext cx="1628079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98D69-3201-4F24-AEE2-88FF1DA7AA8E}"/>
              </a:ext>
            </a:extLst>
          </p:cNvPr>
          <p:cNvSpPr/>
          <p:nvPr/>
        </p:nvSpPr>
        <p:spPr>
          <a:xfrm>
            <a:off x="1754909" y="2392219"/>
            <a:ext cx="96598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5AF9C8-0F30-4A58-9673-2869D3B156CD}"/>
              </a:ext>
            </a:extLst>
          </p:cNvPr>
          <p:cNvSpPr/>
          <p:nvPr/>
        </p:nvSpPr>
        <p:spPr>
          <a:xfrm>
            <a:off x="1754908" y="2878021"/>
            <a:ext cx="542243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60200A4-DB04-4568-B34D-A2C5F1163422}"/>
              </a:ext>
            </a:extLst>
          </p:cNvPr>
          <p:cNvSpPr/>
          <p:nvPr/>
        </p:nvSpPr>
        <p:spPr>
          <a:xfrm>
            <a:off x="2029522" y="1248937"/>
            <a:ext cx="1605776" cy="591014"/>
          </a:xfrm>
          <a:custGeom>
            <a:avLst/>
            <a:gdLst>
              <a:gd name="connsiteX0" fmla="*/ 0 w 1605776"/>
              <a:gd name="connsiteY0" fmla="*/ 0 h 591014"/>
              <a:gd name="connsiteX1" fmla="*/ 0 w 1605776"/>
              <a:gd name="connsiteY1" fmla="*/ 367990 h 591014"/>
              <a:gd name="connsiteX2" fmla="*/ 1605776 w 1605776"/>
              <a:gd name="connsiteY2" fmla="*/ 367990 h 591014"/>
              <a:gd name="connsiteX3" fmla="*/ 1605776 w 1605776"/>
              <a:gd name="connsiteY3" fmla="*/ 591014 h 591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776" h="591014">
                <a:moveTo>
                  <a:pt x="0" y="0"/>
                </a:moveTo>
                <a:lnTo>
                  <a:pt x="0" y="367990"/>
                </a:lnTo>
                <a:lnTo>
                  <a:pt x="1605776" y="367990"/>
                </a:lnTo>
                <a:lnTo>
                  <a:pt x="1605776" y="591014"/>
                </a:lnTo>
              </a:path>
            </a:pathLst>
          </a:cu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7518AF2-A7FF-42A5-A7A0-CDCBECEBA90B}"/>
              </a:ext>
            </a:extLst>
          </p:cNvPr>
          <p:cNvSpPr/>
          <p:nvPr/>
        </p:nvSpPr>
        <p:spPr>
          <a:xfrm>
            <a:off x="3044283" y="2392219"/>
            <a:ext cx="345688" cy="88667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263736-05A6-4480-8198-0787843A2BB6}"/>
              </a:ext>
            </a:extLst>
          </p:cNvPr>
          <p:cNvSpPr/>
          <p:nvPr/>
        </p:nvSpPr>
        <p:spPr>
          <a:xfrm>
            <a:off x="3501483" y="1338146"/>
            <a:ext cx="2932771" cy="1505415"/>
          </a:xfrm>
          <a:custGeom>
            <a:avLst/>
            <a:gdLst>
              <a:gd name="connsiteX0" fmla="*/ 2932771 w 2932771"/>
              <a:gd name="connsiteY0" fmla="*/ 0 h 1483113"/>
              <a:gd name="connsiteX1" fmla="*/ 2932771 w 2932771"/>
              <a:gd name="connsiteY1" fmla="*/ 1483113 h 1483113"/>
              <a:gd name="connsiteX2" fmla="*/ 0 w 2932771"/>
              <a:gd name="connsiteY2" fmla="*/ 1483113 h 1483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32771" h="1483113">
                <a:moveTo>
                  <a:pt x="2932771" y="0"/>
                </a:moveTo>
                <a:lnTo>
                  <a:pt x="2932771" y="1483113"/>
                </a:lnTo>
                <a:lnTo>
                  <a:pt x="0" y="1483113"/>
                </a:lnTo>
              </a:path>
            </a:pathLst>
          </a:cu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636C309B-AC32-4C61-90B0-7ACC4CE77E97}"/>
              </a:ext>
            </a:extLst>
          </p:cNvPr>
          <p:cNvSpPr/>
          <p:nvPr/>
        </p:nvSpPr>
        <p:spPr>
          <a:xfrm>
            <a:off x="2687443" y="3862118"/>
            <a:ext cx="2821259" cy="469167"/>
          </a:xfrm>
          <a:prstGeom prst="hexagon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6417AD-63A4-4D16-AEFF-0242B6BC04FC}"/>
              </a:ext>
            </a:extLst>
          </p:cNvPr>
          <p:cNvSpPr/>
          <p:nvPr/>
        </p:nvSpPr>
        <p:spPr>
          <a:xfrm>
            <a:off x="1721455" y="4411719"/>
            <a:ext cx="96598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3450709-A1B9-4E24-9D51-777B50BB7689}"/>
              </a:ext>
            </a:extLst>
          </p:cNvPr>
          <p:cNvSpPr/>
          <p:nvPr/>
        </p:nvSpPr>
        <p:spPr>
          <a:xfrm>
            <a:off x="1721454" y="4897521"/>
            <a:ext cx="1088653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2103971-B261-4FE5-ACD7-B425F4E3390B}"/>
              </a:ext>
            </a:extLst>
          </p:cNvPr>
          <p:cNvSpPr/>
          <p:nvPr/>
        </p:nvSpPr>
        <p:spPr>
          <a:xfrm>
            <a:off x="1721454" y="5398291"/>
            <a:ext cx="1780029" cy="400868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0503B19-7A0A-4A9E-A070-579AE7F74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259" y="2178710"/>
            <a:ext cx="4672361" cy="3425591"/>
          </a:xfrm>
          <a:prstGeom prst="rect">
            <a:avLst/>
          </a:prstGeom>
        </p:spPr>
      </p:pic>
      <p:pic>
        <p:nvPicPr>
          <p:cNvPr id="16" name="Picture 1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E23321D-4F01-49F2-AA75-57B04CE0C4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075" y="6080760"/>
            <a:ext cx="1533525" cy="533400"/>
          </a:xfrm>
          <a:prstGeom prst="rect">
            <a:avLst/>
          </a:prstGeom>
        </p:spPr>
      </p:pic>
      <p:pic>
        <p:nvPicPr>
          <p:cNvPr id="17" name="Picture 16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9065747A-C176-4C73-90F5-DCCD9B7FA04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041" y="243840"/>
            <a:ext cx="1749559" cy="3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9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C3463C4C-7FCD-44AC-B51E-4599BFBEF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289" y="159370"/>
            <a:ext cx="9563422" cy="653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07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nn3">
            <a:extLst>
              <a:ext uri="{FF2B5EF4-FFF2-40B4-BE49-F238E27FC236}">
                <a16:creationId xmlns:a16="http://schemas.microsoft.com/office/drawing/2014/main" id="{DFAAB951-FD11-42C6-853C-95A5E52A0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98" y="1101134"/>
            <a:ext cx="5692929" cy="1061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 descr="inn7">
            <a:extLst>
              <a:ext uri="{FF2B5EF4-FFF2-40B4-BE49-F238E27FC236}">
                <a16:creationId xmlns:a16="http://schemas.microsoft.com/office/drawing/2014/main" id="{4C7613AE-6CEE-4EC6-9D51-4F0E4F5B7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72" y="2397688"/>
            <a:ext cx="3802063" cy="38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 descr="inp3">
            <a:extLst>
              <a:ext uri="{FF2B5EF4-FFF2-40B4-BE49-F238E27FC236}">
                <a16:creationId xmlns:a16="http://schemas.microsoft.com/office/drawing/2014/main" id="{76FB55A5-BBDF-4D75-8A86-6B972CB30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060" y="2916800"/>
            <a:ext cx="137160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Freeform 5">
            <a:extLst>
              <a:ext uri="{FF2B5EF4-FFF2-40B4-BE49-F238E27FC236}">
                <a16:creationId xmlns:a16="http://schemas.microsoft.com/office/drawing/2014/main" id="{CA4E59C8-9B58-49E9-A3C8-A8B659C29215}"/>
              </a:ext>
            </a:extLst>
          </p:cNvPr>
          <p:cNvSpPr>
            <a:spLocks/>
          </p:cNvSpPr>
          <p:nvPr/>
        </p:nvSpPr>
        <p:spPr bwMode="auto">
          <a:xfrm>
            <a:off x="3153247" y="2296088"/>
            <a:ext cx="1819275" cy="411162"/>
          </a:xfrm>
          <a:custGeom>
            <a:avLst/>
            <a:gdLst>
              <a:gd name="T0" fmla="*/ 1818526 w 1818526"/>
              <a:gd name="T1" fmla="*/ 410966 h 410966"/>
              <a:gd name="T2" fmla="*/ 1714700 w 1818526"/>
              <a:gd name="T3" fmla="*/ 410966 h 410966"/>
              <a:gd name="T4" fmla="*/ 1714700 w 1818526"/>
              <a:gd name="T5" fmla="*/ 0 h 410966"/>
              <a:gd name="T6" fmla="*/ 0 w 1818526"/>
              <a:gd name="T7" fmla="*/ 0 h 410966"/>
              <a:gd name="T8" fmla="*/ 0 w 1818526"/>
              <a:gd name="T9" fmla="*/ 297951 h 4109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8526" h="410966">
                <a:moveTo>
                  <a:pt x="1818526" y="410966"/>
                </a:moveTo>
                <a:lnTo>
                  <a:pt x="1714700" y="410966"/>
                </a:lnTo>
                <a:lnTo>
                  <a:pt x="1714700" y="0"/>
                </a:lnTo>
                <a:lnTo>
                  <a:pt x="0" y="0"/>
                </a:lnTo>
                <a:lnTo>
                  <a:pt x="0" y="297951"/>
                </a:lnTo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 descr="A picture containing sky, outdoor, person&#10;&#10;Description generated with high confidence">
            <a:extLst>
              <a:ext uri="{FF2B5EF4-FFF2-40B4-BE49-F238E27FC236}">
                <a16:creationId xmlns:a16="http://schemas.microsoft.com/office/drawing/2014/main" id="{92FA5D82-7145-4B6C-84BB-F7DB85C065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859" y="4086788"/>
            <a:ext cx="1162050" cy="438150"/>
          </a:xfrm>
          <a:prstGeom prst="rect">
            <a:avLst/>
          </a:prstGeom>
        </p:spPr>
      </p:pic>
      <p:sp>
        <p:nvSpPr>
          <p:cNvPr id="3" name="Freeform 6">
            <a:extLst>
              <a:ext uri="{FF2B5EF4-FFF2-40B4-BE49-F238E27FC236}">
                <a16:creationId xmlns:a16="http://schemas.microsoft.com/office/drawing/2014/main" id="{E5FB0644-270D-4724-A6E5-86162E7AAD90}"/>
              </a:ext>
            </a:extLst>
          </p:cNvPr>
          <p:cNvSpPr>
            <a:spLocks/>
          </p:cNvSpPr>
          <p:nvPr/>
        </p:nvSpPr>
        <p:spPr bwMode="auto">
          <a:xfrm>
            <a:off x="3842222" y="3508938"/>
            <a:ext cx="1684338" cy="204787"/>
          </a:xfrm>
          <a:custGeom>
            <a:avLst/>
            <a:gdLst>
              <a:gd name="T0" fmla="*/ 1684962 w 1684962"/>
              <a:gd name="T1" fmla="*/ 41096 h 205483"/>
              <a:gd name="T2" fmla="*/ 1684962 w 1684962"/>
              <a:gd name="T3" fmla="*/ 205483 h 205483"/>
              <a:gd name="T4" fmla="*/ 0 w 1684962"/>
              <a:gd name="T5" fmla="*/ 205483 h 205483"/>
              <a:gd name="T6" fmla="*/ 0 w 1684962"/>
              <a:gd name="T7" fmla="*/ 0 h 205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84962" h="205483">
                <a:moveTo>
                  <a:pt x="1684962" y="41096"/>
                </a:moveTo>
                <a:lnTo>
                  <a:pt x="1684962" y="205483"/>
                </a:lnTo>
                <a:lnTo>
                  <a:pt x="0" y="20548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ED31EAD8-7D10-41A6-B95B-2F0FFE82F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2522" y="2162738"/>
            <a:ext cx="3469514" cy="156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Information input through typing into a box shown on the screen.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Information input goes into the answer block.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7694EB-AF19-4B0C-B545-259CFE6D800E}"/>
              </a:ext>
            </a:extLst>
          </p:cNvPr>
          <p:cNvSpPr txBox="1"/>
          <p:nvPr/>
        </p:nvSpPr>
        <p:spPr>
          <a:xfrm>
            <a:off x="1145309" y="4045527"/>
            <a:ext cx="894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answer block                   is a type of </a:t>
            </a:r>
            <a:r>
              <a:rPr lang="en-GB" sz="2400" b="1" dirty="0"/>
              <a:t>variable</a:t>
            </a:r>
            <a:r>
              <a:rPr lang="en-GB" sz="2400" dirty="0"/>
              <a:t> used for storing information that has been input through typing into the ask input block. </a:t>
            </a:r>
          </a:p>
          <a:p>
            <a:endParaRPr lang="en-GB" sz="2400" dirty="0"/>
          </a:p>
          <a:p>
            <a:r>
              <a:rPr lang="en-GB" sz="2400" dirty="0"/>
              <a:t>Click on it to see what is inside or tick the box next to it.</a:t>
            </a:r>
            <a:br>
              <a:rPr lang="en-GB" sz="2400" dirty="0"/>
            </a:br>
            <a:r>
              <a:rPr lang="en-GB" sz="2400" dirty="0"/>
              <a:t>to add an answer block to the screen.</a:t>
            </a:r>
          </a:p>
        </p:txBody>
      </p:sp>
      <p:pic>
        <p:nvPicPr>
          <p:cNvPr id="9" name="Picture 8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772EECC9-C415-44DD-8953-E937FFE265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798" y="5015023"/>
            <a:ext cx="2710692" cy="1290185"/>
          </a:xfrm>
          <a:prstGeom prst="rect">
            <a:avLst/>
          </a:prstGeom>
        </p:spPr>
      </p:pic>
      <p:pic>
        <p:nvPicPr>
          <p:cNvPr id="11" name="Picture 10" descr="A close up of a logo&#10;&#10;Description generated with high confidence">
            <a:extLst>
              <a:ext uri="{FF2B5EF4-FFF2-40B4-BE49-F238E27FC236}">
                <a16:creationId xmlns:a16="http://schemas.microsoft.com/office/drawing/2014/main" id="{F1C3374C-7DAF-4543-8BE2-98D52F8795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818" y="5916242"/>
            <a:ext cx="1911927" cy="50759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492BAB-5B06-4704-BBBF-F412FE4448FF}"/>
              </a:ext>
            </a:extLst>
          </p:cNvPr>
          <p:cNvSpPr txBox="1"/>
          <p:nvPr/>
        </p:nvSpPr>
        <p:spPr>
          <a:xfrm>
            <a:off x="8554362" y="143591"/>
            <a:ext cx="34695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Introducing the </a:t>
            </a:r>
            <a:r>
              <a:rPr lang="en-GB" sz="4000" b="1" dirty="0">
                <a:latin typeface="+mj-lt"/>
              </a:rPr>
              <a:t>ask</a:t>
            </a:r>
            <a:r>
              <a:rPr lang="en-GB" sz="4000" dirty="0">
                <a:latin typeface="+mj-lt"/>
              </a:rPr>
              <a:t> input block  and </a:t>
            </a:r>
            <a:r>
              <a:rPr lang="en-GB" sz="4000" b="1" dirty="0">
                <a:latin typeface="+mj-lt"/>
              </a:rPr>
              <a:t>answer</a:t>
            </a:r>
            <a:r>
              <a:rPr lang="en-GB" sz="4000" dirty="0">
                <a:latin typeface="+mj-lt"/>
              </a:rPr>
              <a:t> variable block</a:t>
            </a:r>
          </a:p>
        </p:txBody>
      </p:sp>
      <p:pic>
        <p:nvPicPr>
          <p:cNvPr id="13" name="Picture 12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F1BCF8AF-75F2-4588-BA01-EBC55B426A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075" y="6080760"/>
            <a:ext cx="1533525" cy="533400"/>
          </a:xfrm>
          <a:prstGeom prst="rect">
            <a:avLst/>
          </a:prstGeom>
        </p:spPr>
      </p:pic>
      <p:pic>
        <p:nvPicPr>
          <p:cNvPr id="14" name="Picture 13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2FF10D8C-D277-4E11-BDE2-3D59C557F83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92" y="199726"/>
            <a:ext cx="1749559" cy="3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223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4769" y="368969"/>
            <a:ext cx="11265567" cy="115196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Have a look at this quiz and answer </a:t>
            </a:r>
            <a:br>
              <a:rPr lang="en-GB" dirty="0" smtClean="0"/>
            </a:br>
            <a:r>
              <a:rPr lang="en-GB" dirty="0" smtClean="0"/>
              <a:t>the questions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67" y="1764632"/>
            <a:ext cx="5056214" cy="35372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85409" y="5730860"/>
            <a:ext cx="4530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https://scratch.mit.edu/projects/230350130/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8481" y="1520934"/>
            <a:ext cx="6062166" cy="357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194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12029E-6D44-4826-AF25-DB336CC31B9A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1DB935B-CC40-4FDB-928C-2DB7549D76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BAF8BD-866E-487C-8B43-9B0A6911B4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107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Learning about  Conditional Selection</vt:lpstr>
      <vt:lpstr>Condition starts action </vt:lpstr>
      <vt:lpstr>Condition switches between actions</vt:lpstr>
      <vt:lpstr>Condition stops repeated action</vt:lpstr>
      <vt:lpstr>PowerPoint Presentation</vt:lpstr>
      <vt:lpstr>PowerPoint Presentation</vt:lpstr>
      <vt:lpstr>Have a look at this quiz and answer  the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 Selection</dc:title>
  <dc:creator>Philip Bagge</dc:creator>
  <cp:lastModifiedBy>Sophie George</cp:lastModifiedBy>
  <cp:revision>9</cp:revision>
  <dcterms:created xsi:type="dcterms:W3CDTF">2018-06-25T09:53:29Z</dcterms:created>
  <dcterms:modified xsi:type="dcterms:W3CDTF">2021-12-06T19:19:52Z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