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5" r:id="rId4"/>
    <p:sldId id="266" r:id="rId5"/>
    <p:sldId id="267" r:id="rId6"/>
    <p:sldId id="268" r:id="rId7"/>
    <p:sldId id="269" r:id="rId8"/>
    <p:sldId id="270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pitchFamily="2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990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childrensmentalhealthweek.org.uk/news/i-express-myself-through-virtual-sessions-on-creative-expression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childrensmentalhealthweek.org.uk/news/i-express-myself-through-virtual-sessions-on-creative-expression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childrensmentalhealthweek.org.uk/news/i-express-myself-through-virtual-sessions-on-creative-expression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childrensmentalhealthweek.org.uk/news/i-express-myself-through-virtual-sessions-on-creative-expression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jpe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26525" y="1817914"/>
            <a:ext cx="5221184" cy="522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8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1641186" y="696228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7964" y="809241"/>
            <a:ext cx="5590124" cy="994306"/>
          </a:xfrm>
        </p:spPr>
        <p:txBody>
          <a:bodyPr/>
          <a:lstStyle/>
          <a:p>
            <a:pPr algn="r"/>
            <a:r>
              <a:rPr lang="en-GB" sz="3600" dirty="0">
                <a:solidFill>
                  <a:schemeClr val="bg1"/>
                </a:solidFill>
                <a:latin typeface="+mn-lt"/>
              </a:rPr>
              <a:t>What is Mental Health?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dirty="0"/>
              <a:t>Mental health is about how you feel, think and sometimes behave. Lots of children have mental health problems and it means they can feel sad, angry or anxious. </a:t>
            </a:r>
          </a:p>
          <a:p>
            <a:pPr algn="ctr"/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We can express our mental health and emotions through art!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hlinkClick r:id="rId2"/>
              </a:rPr>
              <a:t>https://www.childrensmentalhealthweek.org.uk/news/i-express-myself-through-virtual-sessions-on-creative-expression</a:t>
            </a:r>
            <a:r>
              <a:rPr lang="en-AU" dirty="0" smtClean="0">
                <a:hlinkClick r:id="rId2"/>
              </a:rPr>
              <a:t>/</a:t>
            </a:r>
            <a:r>
              <a:rPr lang="en-AU" dirty="0" smtClean="0"/>
              <a:t> </a:t>
            </a:r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40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What emotions do you associate with these colours?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hlinkClick r:id="rId2"/>
              </a:rPr>
              <a:t>https://www.childrensmentalhealthweek.org.uk/news/i-express-myself-through-virtual-sessions-on-creative-expression</a:t>
            </a:r>
            <a:r>
              <a:rPr lang="en-AU" dirty="0" smtClean="0">
                <a:hlinkClick r:id="rId2"/>
              </a:rPr>
              <a:t>/</a:t>
            </a:r>
            <a:r>
              <a:rPr lang="en-AU" dirty="0" smtClean="0"/>
              <a:t> </a:t>
            </a:r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  <p:pic>
        <p:nvPicPr>
          <p:cNvPr id="1028" name="Picture 4" descr="Colours Poster workshee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509" y="1912126"/>
            <a:ext cx="3302634" cy="466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28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What emotions do you associate with these colours?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hlinkClick r:id="rId2"/>
              </a:rPr>
              <a:t>https://www.childrensmentalhealthweek.org.uk/news/i-express-myself-through-virtual-sessions-on-creative-expression</a:t>
            </a:r>
            <a:r>
              <a:rPr lang="en-AU" dirty="0" smtClean="0">
                <a:hlinkClick r:id="rId2"/>
              </a:rPr>
              <a:t>/</a:t>
            </a:r>
            <a:r>
              <a:rPr lang="en-AU" dirty="0" smtClean="0"/>
              <a:t> </a:t>
            </a:r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  <p:pic>
        <p:nvPicPr>
          <p:cNvPr id="1026" name="Picture 2" descr="Three reasons why colour is so important for your brand - Me and Yo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09" y="1912126"/>
            <a:ext cx="8246320" cy="439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21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What emotions do you associate with these colours?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D24C90-DF45-475D-B28B-95F2BAAB849B}"/>
              </a:ext>
            </a:extLst>
          </p:cNvPr>
          <p:cNvSpPr txBox="1"/>
          <p:nvPr/>
        </p:nvSpPr>
        <p:spPr>
          <a:xfrm>
            <a:off x="3212068" y="3086387"/>
            <a:ext cx="2682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dirty="0">
                <a:hlinkClick r:id="rId2"/>
              </a:rPr>
              <a:t>https://www.childrensmentalhealthweek.org.uk/news/i-express-myself-through-virtual-sessions-on-creative-expression</a:t>
            </a:r>
            <a:r>
              <a:rPr lang="en-AU" dirty="0" smtClean="0">
                <a:hlinkClick r:id="rId2"/>
              </a:rPr>
              <a:t>/</a:t>
            </a:r>
            <a:r>
              <a:rPr lang="en-AU" dirty="0" smtClean="0"/>
              <a:t> </a:t>
            </a:r>
            <a:endParaRPr lang="en-AU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A1F552A-9C98-4DDD-9C88-7C4495E48F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96" y="2155043"/>
            <a:ext cx="1264381" cy="3060155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DC5C35B-6DA5-4597-B187-36CB04435C03}"/>
              </a:ext>
            </a:extLst>
          </p:cNvPr>
          <p:cNvGrpSpPr/>
          <p:nvPr/>
        </p:nvGrpSpPr>
        <p:grpSpPr>
          <a:xfrm>
            <a:off x="2541384" y="2155043"/>
            <a:ext cx="3975645" cy="3789728"/>
            <a:chOff x="2372245" y="2155043"/>
            <a:chExt cx="3975645" cy="3789728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BEE676-AB9E-4435-BCF6-01F312502DA9}"/>
                </a:ext>
              </a:extLst>
            </p:cNvPr>
            <p:cNvSpPr/>
            <p:nvPr/>
          </p:nvSpPr>
          <p:spPr>
            <a:xfrm>
              <a:off x="2372245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A26ACE8-3862-4D53-9AD6-8FFB18F8CA15}"/>
                </a:ext>
              </a:extLst>
            </p:cNvPr>
            <p:cNvSpPr/>
            <p:nvPr/>
          </p:nvSpPr>
          <p:spPr>
            <a:xfrm>
              <a:off x="2558162" y="2155043"/>
              <a:ext cx="3789728" cy="3789728"/>
            </a:xfrm>
            <a:prstGeom prst="ellipse">
              <a:avLst/>
            </a:prstGeom>
            <a:noFill/>
            <a:ln w="571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810153A-0725-4DE9-8D6C-FFD86BBEC9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19" y="3803620"/>
            <a:ext cx="1990442" cy="2501668"/>
          </a:xfrm>
          <a:prstGeom prst="rect">
            <a:avLst/>
          </a:prstGeom>
        </p:spPr>
      </p:pic>
      <p:pic>
        <p:nvPicPr>
          <p:cNvPr id="1026" name="Picture 2" descr="Three reasons why colour is so important for your brand - Me and Yo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09" y="1912126"/>
            <a:ext cx="8246320" cy="439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501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600" dirty="0" smtClean="0">
                <a:solidFill>
                  <a:schemeClr val="bg1"/>
                </a:solidFill>
                <a:latin typeface="+mn-lt"/>
              </a:rPr>
              <a:t>What colours would you add to these photos of me?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6539" y="2304012"/>
            <a:ext cx="3522825" cy="37286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69060" y="2304012"/>
            <a:ext cx="3798953" cy="349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5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D0ABA2-8065-4806-B603-26784511CE77}"/>
              </a:ext>
            </a:extLst>
          </p:cNvPr>
          <p:cNvSpPr/>
          <p:nvPr/>
        </p:nvSpPr>
        <p:spPr>
          <a:xfrm>
            <a:off x="1758632" y="809241"/>
            <a:ext cx="5590124" cy="1102885"/>
          </a:xfrm>
          <a:prstGeom prst="roundRect">
            <a:avLst>
              <a:gd name="adj" fmla="val 753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51754AD-3578-4554-85DC-E9BA59E1C912}"/>
              </a:ext>
            </a:extLst>
          </p:cNvPr>
          <p:cNvSpPr/>
          <p:nvPr/>
        </p:nvSpPr>
        <p:spPr>
          <a:xfrm>
            <a:off x="332509" y="696228"/>
            <a:ext cx="8098972" cy="1102885"/>
          </a:xfrm>
          <a:prstGeom prst="roundRect">
            <a:avLst>
              <a:gd name="adj" fmla="val 7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0237" y="345753"/>
            <a:ext cx="8552021" cy="1727086"/>
          </a:xfrm>
        </p:spPr>
        <p:txBody>
          <a:bodyPr/>
          <a:lstStyle/>
          <a:p>
            <a:pPr algn="r"/>
            <a:r>
              <a:rPr lang="en-GB" sz="3200" dirty="0" smtClean="0">
                <a:solidFill>
                  <a:schemeClr val="bg1"/>
                </a:solidFill>
                <a:latin typeface="+mn-lt"/>
              </a:rPr>
              <a:t>We are going to colour over our black and white photos to show our emotions.</a:t>
            </a:r>
            <a:endParaRPr lang="en-GB" sz="32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6539" y="2304012"/>
            <a:ext cx="3522825" cy="37286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69060" y="2304012"/>
            <a:ext cx="3798953" cy="349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9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213</TotalTime>
  <Words>118</Words>
  <Application>Microsoft Office PowerPoint</Application>
  <PresentationFormat>On-screen Show (4:3)</PresentationFormat>
  <Paragraphs>12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Twinkl</vt:lpstr>
      <vt:lpstr>Office Theme</vt:lpstr>
      <vt:lpstr>PowerPoint Presentation</vt:lpstr>
      <vt:lpstr>What is Mental Health?</vt:lpstr>
      <vt:lpstr>We can express our mental health and emotions through art!</vt:lpstr>
      <vt:lpstr>What emotions do you associate with these colours?</vt:lpstr>
      <vt:lpstr>What emotions do you associate with these colours?</vt:lpstr>
      <vt:lpstr>What emotions do you associate with these colours?</vt:lpstr>
      <vt:lpstr>What colours would you add to these photos of me?</vt:lpstr>
      <vt:lpstr>We are going to colour over our black and white photos to show our emotions.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Twinkl-A10</dc:creator>
  <cp:lastModifiedBy>Alice Watton</cp:lastModifiedBy>
  <cp:revision>18</cp:revision>
  <dcterms:created xsi:type="dcterms:W3CDTF">2020-09-30T04:49:01Z</dcterms:created>
  <dcterms:modified xsi:type="dcterms:W3CDTF">2022-02-03T14:09:44Z</dcterms:modified>
</cp:coreProperties>
</file>