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3D2E-075B-41B1-A7B7-945C9B408F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3B22-DB02-4214-91F5-B79745C2C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22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3D2E-075B-41B1-A7B7-945C9B408F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3B22-DB02-4214-91F5-B79745C2C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266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3D2E-075B-41B1-A7B7-945C9B408F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3B22-DB02-4214-91F5-B79745C2C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51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3D2E-075B-41B1-A7B7-945C9B408F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3B22-DB02-4214-91F5-B79745C2C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753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3D2E-075B-41B1-A7B7-945C9B408F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3B22-DB02-4214-91F5-B79745C2C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229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3D2E-075B-41B1-A7B7-945C9B408F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3B22-DB02-4214-91F5-B79745C2C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957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3D2E-075B-41B1-A7B7-945C9B408F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3B22-DB02-4214-91F5-B79745C2C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025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3D2E-075B-41B1-A7B7-945C9B408F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3B22-DB02-4214-91F5-B79745C2C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270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3D2E-075B-41B1-A7B7-945C9B408F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3B22-DB02-4214-91F5-B79745C2C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248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3D2E-075B-41B1-A7B7-945C9B408F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3B22-DB02-4214-91F5-B79745C2C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467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3D2E-075B-41B1-A7B7-945C9B408F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3B22-DB02-4214-91F5-B79745C2C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521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B3D2E-075B-41B1-A7B7-945C9B408F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83B22-DB02-4214-91F5-B79745C2C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967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6438" y="65352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dirty="0"/>
              <a:t>Have a look at William Blake’s poem called ‘The Angel’. </a:t>
            </a:r>
            <a:r>
              <a:rPr lang="en-GB" dirty="0" smtClean="0"/>
              <a:t>Highlight any words or phrases that you like or find interesting. Does this poem remind you of anything in </a:t>
            </a:r>
            <a:r>
              <a:rPr lang="en-GB" dirty="0" err="1" smtClean="0"/>
              <a:t>Skellig</a:t>
            </a:r>
            <a:r>
              <a:rPr lang="en-GB" smtClean="0"/>
              <a:t>?</a:t>
            </a:r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67" t="20454" r="54261" b="18789"/>
          <a:stretch/>
        </p:blipFill>
        <p:spPr bwMode="auto">
          <a:xfrm>
            <a:off x="7221254" y="126156"/>
            <a:ext cx="4103109" cy="6238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12096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ams_Channel_Section_Location xmlns="b35d852d-e68f-4799-b1d8-e0dc4642f4be" xsi:nil="true"/>
    <LMS_Mappings xmlns="b35d852d-e68f-4799-b1d8-e0dc4642f4be" xsi:nil="true"/>
    <CultureName xmlns="b35d852d-e68f-4799-b1d8-e0dc4642f4be" xsi:nil="true"/>
    <Owner xmlns="b35d852d-e68f-4799-b1d8-e0dc4642f4be">
      <UserInfo>
        <DisplayName/>
        <AccountId xsi:nil="true"/>
        <AccountType/>
      </UserInfo>
    </Owner>
    <Students xmlns="b35d852d-e68f-4799-b1d8-e0dc4642f4be">
      <UserInfo>
        <DisplayName/>
        <AccountId xsi:nil="true"/>
        <AccountType/>
      </UserInfo>
    </Students>
    <Student_Groups xmlns="b35d852d-e68f-4799-b1d8-e0dc4642f4be">
      <UserInfo>
        <DisplayName/>
        <AccountId xsi:nil="true"/>
        <AccountType/>
      </UserInfo>
    </Student_Groups>
    <AppVersion xmlns="b35d852d-e68f-4799-b1d8-e0dc4642f4be" xsi:nil="true"/>
    <IsNotebookLocked xmlns="b35d852d-e68f-4799-b1d8-e0dc4642f4be" xsi:nil="true"/>
    <NotebookType xmlns="b35d852d-e68f-4799-b1d8-e0dc4642f4be" xsi:nil="true"/>
    <TeamsChannelId xmlns="b35d852d-e68f-4799-b1d8-e0dc4642f4be" xsi:nil="true"/>
    <FolderType xmlns="b35d852d-e68f-4799-b1d8-e0dc4642f4be" xsi:nil="true"/>
    <Teachers xmlns="b35d852d-e68f-4799-b1d8-e0dc4642f4be">
      <UserInfo>
        <DisplayName/>
        <AccountId xsi:nil="true"/>
        <AccountType/>
      </UserInfo>
    </Teachers>
    <Distribution_Groups xmlns="b35d852d-e68f-4799-b1d8-e0dc4642f4be" xsi:nil="true"/>
    <Templates xmlns="b35d852d-e68f-4799-b1d8-e0dc4642f4be" xsi:nil="true"/>
    <Self_Registration_Enabled xmlns="b35d852d-e68f-4799-b1d8-e0dc4642f4be" xsi:nil="true"/>
    <Has_Teacher_Only_SectionGroup xmlns="b35d852d-e68f-4799-b1d8-e0dc4642f4be" xsi:nil="true"/>
    <DefaultSectionNames xmlns="b35d852d-e68f-4799-b1d8-e0dc4642f4be" xsi:nil="true"/>
    <Is_Collaboration_Space_Locked xmlns="b35d852d-e68f-4799-b1d8-e0dc4642f4be" xsi:nil="true"/>
    <Invited_Students xmlns="b35d852d-e68f-4799-b1d8-e0dc4642f4be" xsi:nil="true"/>
    <Math_Settings xmlns="b35d852d-e68f-4799-b1d8-e0dc4642f4be" xsi:nil="true"/>
    <Invited_Teachers xmlns="b35d852d-e68f-4799-b1d8-e0dc4642f4b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33" ma:contentTypeDescription="Create a new document." ma:contentTypeScope="" ma:versionID="d2837f560fdd8c18fe0b4f84f89ec473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a10687da0a0eb4ca2ac0f56e994a0384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964A7E0-764F-4883-8D1B-0CAE0B149824}">
  <ds:schemaRefs>
    <ds:schemaRef ds:uri="b35d852d-e68f-4799-b1d8-e0dc4642f4be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1287378b-fa1e-4e4c-a4fc-4ccf83d67a30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5E07A17-C521-4E5A-8460-F7C696128F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03860F4-7314-4307-A357-F5A078D388E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34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Taiyibha Ahmed</dc:creator>
  <cp:lastModifiedBy>Taiyibha Ahmed</cp:lastModifiedBy>
  <cp:revision>3</cp:revision>
  <dcterms:created xsi:type="dcterms:W3CDTF">2021-01-29T14:24:32Z</dcterms:created>
  <dcterms:modified xsi:type="dcterms:W3CDTF">2021-01-31T09:16:14Z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