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notesMasterIdLst>
    <p:notesMasterId r:id="rId10"/>
  </p:notesMasterIdLst>
  <p:sldIdLst>
    <p:sldId id="256" r:id="rId5"/>
    <p:sldId id="257" r:id="rId6"/>
    <p:sldId id="260" r:id="rId7"/>
    <p:sldId id="261" r:id="rId8"/>
    <p:sldId id="259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6" autoAdjust="0"/>
    <p:restoredTop sz="94660"/>
  </p:normalViewPr>
  <p:slideViewPr>
    <p:cSldViewPr snapToGrid="0">
      <p:cViewPr varScale="1">
        <p:scale>
          <a:sx n="79" d="100"/>
          <a:sy n="79" d="100"/>
        </p:scale>
        <p:origin x="33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E8AF73-F318-4295-BB29-01053303267F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68EC002-4B1B-4B17-9F9B-6ADF16926B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999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29023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01053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1667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815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27706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24368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0974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62431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8196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74962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97176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17F6F5-6943-4B5F-B11F-ACE21A8E470E}" type="datetimeFigureOut">
              <a:rPr lang="en-GB" smtClean="0"/>
              <a:t>20/02/2022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62B756-4537-4B7F-8D53-C4883C556AD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58054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https://digimapforschools.edina.ac.uk/?error=session&amp;context=/roam/map/schools" TargetMode="Externa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s://digimapforschools.edina.ac.uk/?error=session&amp;context=/roam/map/schools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74164" y="2256136"/>
            <a:ext cx="8439362" cy="193899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4000" u="sng" dirty="0" smtClean="0">
                <a:latin typeface="HfW cursive bold" panose="00000500000000000000" pitchFamily="2" charset="0"/>
              </a:rPr>
              <a:t>Wednesday </a:t>
            </a:r>
            <a:r>
              <a:rPr lang="en-GB" sz="4000" u="sng" dirty="0" smtClean="0">
                <a:latin typeface="HfW cursive bold" panose="00000500000000000000" pitchFamily="2" charset="0"/>
              </a:rPr>
              <a:t>23rd</a:t>
            </a:r>
            <a:r>
              <a:rPr lang="en-GB" sz="4000" u="sng" dirty="0" smtClean="0">
                <a:latin typeface="HfW cursive bold" panose="00000500000000000000" pitchFamily="2" charset="0"/>
              </a:rPr>
              <a:t> February </a:t>
            </a:r>
            <a:r>
              <a:rPr lang="en-GB" sz="4000" u="sng" dirty="0" smtClean="0">
                <a:latin typeface="HfW cursive bold" panose="00000500000000000000" pitchFamily="2" charset="0"/>
              </a:rPr>
              <a:t>2022</a:t>
            </a:r>
          </a:p>
          <a:p>
            <a:r>
              <a:rPr lang="en-GB" sz="4000" u="sng" dirty="0" smtClean="0">
                <a:latin typeface="HfW cursive bold" panose="00000500000000000000" pitchFamily="2" charset="0"/>
              </a:rPr>
              <a:t>L.O</a:t>
            </a:r>
            <a:r>
              <a:rPr lang="en-GB" sz="4000" u="sng" dirty="0">
                <a:latin typeface="HfW cursive bold" panose="00000500000000000000" pitchFamily="2" charset="0"/>
              </a:rPr>
              <a:t>. To investigate places</a:t>
            </a:r>
          </a:p>
          <a:p>
            <a:r>
              <a:rPr lang="en-GB" sz="4000" u="sng" dirty="0" smtClean="0">
                <a:latin typeface="HfW cursive bold" panose="00000500000000000000" pitchFamily="2" charset="0"/>
              </a:rPr>
              <a:t>C: </a:t>
            </a:r>
            <a:r>
              <a:rPr lang="en-GB" sz="4000" u="sng" dirty="0" smtClean="0">
                <a:latin typeface="HfW cursive bold" panose="00000500000000000000" pitchFamily="2" charset="0"/>
              </a:rPr>
              <a:t>Historical </a:t>
            </a:r>
            <a:r>
              <a:rPr lang="en-GB" sz="4000" u="sng" dirty="0" err="1" smtClean="0">
                <a:latin typeface="HfW cursive bold" panose="00000500000000000000" pitchFamily="2" charset="0"/>
              </a:rPr>
              <a:t>Binfield</a:t>
            </a:r>
            <a:endParaRPr lang="en-US" sz="9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55746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64861" y="498140"/>
            <a:ext cx="428995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4000" u="sng" dirty="0" smtClean="0">
                <a:latin typeface="HfW cursive bold" panose="00000500000000000000" pitchFamily="2" charset="0"/>
              </a:rPr>
              <a:t>Look at the map</a:t>
            </a:r>
            <a:endParaRPr lang="en-US" sz="9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2909" y="1341690"/>
            <a:ext cx="81649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https://digimapforschools.edina.ac.uk/?error=session&amp;context=/</a:t>
            </a:r>
            <a:r>
              <a:rPr lang="en-GB" dirty="0" smtClean="0">
                <a:hlinkClick r:id="rId2"/>
              </a:rPr>
              <a:t>roam/map/schools</a:t>
            </a:r>
            <a:endParaRPr lang="en-GB" dirty="0" smtClean="0"/>
          </a:p>
          <a:p>
            <a:r>
              <a:rPr lang="en-GB" dirty="0" smtClean="0"/>
              <a:t>Or Google Maps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95733" y="2701012"/>
            <a:ext cx="993124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4000" dirty="0" smtClean="0">
                <a:latin typeface="HfW cursive bold" panose="00000500000000000000" pitchFamily="2" charset="0"/>
              </a:rPr>
              <a:t>We are going to look at how </a:t>
            </a:r>
            <a:r>
              <a:rPr lang="en-GB" sz="4000" dirty="0" err="1" smtClean="0">
                <a:latin typeface="HfW cursive bold" panose="00000500000000000000" pitchFamily="2" charset="0"/>
              </a:rPr>
              <a:t>Binfield</a:t>
            </a:r>
            <a:r>
              <a:rPr lang="en-GB" sz="4000" dirty="0" smtClean="0">
                <a:latin typeface="HfW cursive bold" panose="00000500000000000000" pitchFamily="2" charset="0"/>
              </a:rPr>
              <a:t> changed throughout the years!</a:t>
            </a:r>
            <a:endParaRPr lang="en-US" sz="96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74439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964861" y="498140"/>
            <a:ext cx="428995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4000" u="sng" dirty="0" smtClean="0">
                <a:latin typeface="HfW cursive bold" panose="00000500000000000000" pitchFamily="2" charset="0"/>
              </a:rPr>
              <a:t>Look at the map</a:t>
            </a:r>
            <a:endParaRPr lang="en-US" sz="9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262909" y="1341690"/>
            <a:ext cx="816494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https://digimapforschools.edina.ac.uk/?error=session&amp;context=/</a:t>
            </a:r>
            <a:r>
              <a:rPr lang="en-GB" dirty="0" smtClean="0">
                <a:hlinkClick r:id="rId2"/>
              </a:rPr>
              <a:t>roam/map/schools</a:t>
            </a:r>
            <a:endParaRPr lang="en-GB" dirty="0" smtClean="0"/>
          </a:p>
          <a:p>
            <a:r>
              <a:rPr lang="en-GB" dirty="0" smtClean="0"/>
              <a:t>Or Google Maps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1595733" y="2701012"/>
            <a:ext cx="993124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r>
              <a:rPr lang="en-GB" sz="4000" dirty="0" smtClean="0">
                <a:latin typeface="HfW cursive bold" panose="00000500000000000000" pitchFamily="2" charset="0"/>
              </a:rPr>
              <a:t>We are going to look at how </a:t>
            </a:r>
            <a:r>
              <a:rPr lang="en-GB" sz="4000" dirty="0" err="1" smtClean="0">
                <a:latin typeface="HfW cursive bold" panose="00000500000000000000" pitchFamily="2" charset="0"/>
              </a:rPr>
              <a:t>Binfield</a:t>
            </a:r>
            <a:r>
              <a:rPr lang="en-GB" sz="4000" dirty="0" smtClean="0">
                <a:latin typeface="HfW cursive bold" panose="00000500000000000000" pitchFamily="2" charset="0"/>
              </a:rPr>
              <a:t> changed throughout the years!</a:t>
            </a:r>
            <a:endParaRPr lang="en-US" sz="960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297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819325" y="376220"/>
            <a:ext cx="1103731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r>
              <a:rPr lang="en-GB" sz="4000" u="sng" dirty="0" smtClean="0">
                <a:latin typeface="HfW cursive bold" panose="00000500000000000000" pitchFamily="2" charset="0"/>
              </a:rPr>
              <a:t>How has the land use changed over time?</a:t>
            </a:r>
            <a:endParaRPr lang="en-US" sz="9600" b="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3388" y="1214128"/>
            <a:ext cx="8945223" cy="44297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50806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702874" y="538079"/>
            <a:ext cx="10685561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4000" u="sng" dirty="0" smtClean="0">
                <a:latin typeface="HfW cursive bold" panose="00000500000000000000" pitchFamily="2" charset="0"/>
              </a:rPr>
              <a:t>Task</a:t>
            </a:r>
            <a:endParaRPr lang="en-US" sz="9600" u="sng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HfW cursive bold" panose="00000500000000000000" pitchFamily="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02378" y="1481683"/>
            <a:ext cx="4682837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fontAlgn="base">
              <a:buAutoNum type="arabicPeriod"/>
            </a:pPr>
            <a:r>
              <a:rPr lang="en-GB" sz="2800" b="1" dirty="0" smtClean="0">
                <a:solidFill>
                  <a:srgbClr val="000000"/>
                </a:solidFill>
                <a:latin typeface="HfW cursive bold" panose="00000500000000000000" pitchFamily="2" charset="0"/>
              </a:rPr>
              <a:t>Use tracing paper to draw on some of the human features we have today in </a:t>
            </a:r>
            <a:r>
              <a:rPr lang="en-GB" sz="2800" b="1" dirty="0" err="1" smtClean="0">
                <a:solidFill>
                  <a:srgbClr val="000000"/>
                </a:solidFill>
                <a:latin typeface="HfW cursive bold" panose="00000500000000000000" pitchFamily="2" charset="0"/>
              </a:rPr>
              <a:t>Binfield</a:t>
            </a:r>
            <a:r>
              <a:rPr lang="en-GB" sz="2800" b="1" dirty="0" smtClean="0">
                <a:solidFill>
                  <a:srgbClr val="000000"/>
                </a:solidFill>
                <a:latin typeface="HfW cursive bold" panose="00000500000000000000" pitchFamily="2" charset="0"/>
              </a:rPr>
              <a:t> (e.g. shops). </a:t>
            </a:r>
          </a:p>
          <a:p>
            <a:pPr marL="342900" indent="-342900" fontAlgn="base">
              <a:buAutoNum type="arabicPeriod"/>
            </a:pPr>
            <a:r>
              <a:rPr lang="en-GB" sz="2800" b="1" i="0" dirty="0" smtClean="0">
                <a:solidFill>
                  <a:srgbClr val="000000"/>
                </a:solidFill>
                <a:effectLst/>
                <a:latin typeface="HfW cursive bold" panose="00000500000000000000" pitchFamily="2" charset="0"/>
              </a:rPr>
              <a:t>Copy and complete:</a:t>
            </a:r>
          </a:p>
          <a:p>
            <a:pPr fontAlgn="base"/>
            <a:r>
              <a:rPr lang="en-GB" sz="2800" b="1" dirty="0">
                <a:solidFill>
                  <a:srgbClr val="000000"/>
                </a:solidFill>
                <a:latin typeface="HfW cursive bold" panose="00000500000000000000" pitchFamily="2" charset="0"/>
              </a:rPr>
              <a:t> </a:t>
            </a:r>
            <a:r>
              <a:rPr lang="en-GB" sz="2800" b="1" dirty="0" smtClean="0">
                <a:solidFill>
                  <a:srgbClr val="FF0000"/>
                </a:solidFill>
                <a:latin typeface="HfW cursive bold" panose="00000500000000000000" pitchFamily="2" charset="0"/>
              </a:rPr>
              <a:t>I think the human features in </a:t>
            </a:r>
            <a:r>
              <a:rPr lang="en-GB" sz="2800" b="1" dirty="0" err="1" smtClean="0">
                <a:solidFill>
                  <a:srgbClr val="FF0000"/>
                </a:solidFill>
                <a:latin typeface="HfW cursive bold" panose="00000500000000000000" pitchFamily="2" charset="0"/>
              </a:rPr>
              <a:t>Binfield</a:t>
            </a:r>
            <a:r>
              <a:rPr lang="en-GB" sz="2800" b="1" dirty="0" smtClean="0">
                <a:solidFill>
                  <a:srgbClr val="FF0000"/>
                </a:solidFill>
                <a:latin typeface="HfW cursive bold" panose="00000500000000000000" pitchFamily="2" charset="0"/>
              </a:rPr>
              <a:t> have changed because..</a:t>
            </a:r>
            <a:endParaRPr lang="en-GB" sz="2400" b="0" i="0" dirty="0">
              <a:solidFill>
                <a:srgbClr val="FF0000"/>
              </a:solidFill>
              <a:effectLst/>
              <a:latin typeface="HfW cursive bold" panose="00000500000000000000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85215" y="1347564"/>
            <a:ext cx="6663734" cy="4637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0719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BD952142-567E-422A-AA0B-502E0E5FEC2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E5DC4AE6-BE6D-4C93-82B2-BE78EFCCB431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0AF6C9F-0B06-47E8-B86F-2FA5DFDBE8E8}">
  <ds:schemaRefs>
    <ds:schemaRef ds:uri="http://purl.org/dc/terms/"/>
    <ds:schemaRef ds:uri="http://schemas.microsoft.com/office/2006/documentManagement/types"/>
    <ds:schemaRef ds:uri="http://schemas.openxmlformats.org/package/2006/metadata/core-properties"/>
    <ds:schemaRef ds:uri="http://schemas.microsoft.com/office/infopath/2007/PartnerControls"/>
    <ds:schemaRef ds:uri="http://purl.org/dc/elements/1.1/"/>
    <ds:schemaRef ds:uri="http://schemas.microsoft.com/office/2006/metadata/properties"/>
    <ds:schemaRef ds:uri="933c73ff-1f47-478d-836a-52d41c4c8390"/>
    <ds:schemaRef ds:uri="b7193443-4924-4c98-83f1-322a08f131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114</Words>
  <Application>Microsoft Office PowerPoint</Application>
  <PresentationFormat>Widescreen</PresentationFormat>
  <Paragraphs>16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HfW cursive 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Sophie George</dc:creator>
  <cp:lastModifiedBy>Alice Watton</cp:lastModifiedBy>
  <cp:revision>3</cp:revision>
  <dcterms:created xsi:type="dcterms:W3CDTF">2022-01-11T19:58:59Z</dcterms:created>
  <dcterms:modified xsi:type="dcterms:W3CDTF">2022-02-20T13:37:34Z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