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79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129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177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124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15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690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902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965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355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67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278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2020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361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813937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0422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3523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209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9EC27-AA01-4E55-B2A8-C01FFA2272B6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A808605-C239-4C21-8A21-14960B22D5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35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41772-842B-4BA9-BDD0-2884AC320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For example: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F67497-B106-47C9-ACF3-DFAA293766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176" y="1840078"/>
            <a:ext cx="8596668" cy="4909514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Let me start at the </a:t>
            </a:r>
            <a:r>
              <a:rPr lang="en-GB" sz="2100" b="1" u="sng" dirty="0">
                <a:latin typeface="Comic Sans MS" panose="030F0702030302020204" pitchFamily="66" charset="0"/>
              </a:rPr>
              <a:t>beginning</a:t>
            </a:r>
            <a:r>
              <a:rPr lang="en-GB" sz="2100" dirty="0">
                <a:latin typeface="Comic Sans MS" panose="030F0702030302020204" pitchFamily="66" charset="0"/>
              </a:rPr>
              <a:t>. I was storming up to my room, </a:t>
            </a:r>
            <a:r>
              <a:rPr lang="en-GB" sz="2100" b="1" u="sng" dirty="0">
                <a:latin typeface="Comic Sans MS" panose="030F0702030302020204" pitchFamily="66" charset="0"/>
              </a:rPr>
              <a:t>thoroughly</a:t>
            </a:r>
            <a:r>
              <a:rPr lang="en-GB" sz="2100" dirty="0">
                <a:latin typeface="Comic Sans MS" panose="030F0702030302020204" pitchFamily="66" charset="0"/>
              </a:rPr>
              <a:t> angered by my mum’s </a:t>
            </a:r>
            <a:r>
              <a:rPr lang="en-GB" sz="2100" b="1" u="sng" dirty="0">
                <a:latin typeface="Comic Sans MS" panose="030F0702030302020204" pitchFamily="66" charset="0"/>
              </a:rPr>
              <a:t>unnecessary</a:t>
            </a:r>
            <a:r>
              <a:rPr lang="en-GB" sz="2100" dirty="0">
                <a:latin typeface="Comic Sans MS" panose="030F0702030302020204" pitchFamily="66" charset="0"/>
              </a:rPr>
              <a:t> punishment, when I spotted something </a:t>
            </a:r>
            <a:r>
              <a:rPr lang="en-GB" sz="2100" b="1" u="sng" dirty="0">
                <a:latin typeface="Comic Sans MS" panose="030F0702030302020204" pitchFamily="66" charset="0"/>
              </a:rPr>
              <a:t>interesting</a:t>
            </a:r>
            <a:r>
              <a:rPr lang="en-GB" sz="2100" dirty="0">
                <a:latin typeface="Comic Sans MS" panose="030F0702030302020204" pitchFamily="66" charset="0"/>
              </a:rPr>
              <a:t>. The solid, oak door, which stood before me, was </a:t>
            </a:r>
            <a:r>
              <a:rPr lang="en-GB" sz="2100" b="1" u="sng" dirty="0">
                <a:latin typeface="Comic Sans MS" panose="030F0702030302020204" pitchFamily="66" charset="0"/>
              </a:rPr>
              <a:t>gradually</a:t>
            </a:r>
            <a:r>
              <a:rPr lang="en-GB" sz="2100" dirty="0">
                <a:latin typeface="Comic Sans MS" panose="030F0702030302020204" pitchFamily="66" charset="0"/>
              </a:rPr>
              <a:t> starting to </a:t>
            </a:r>
            <a:r>
              <a:rPr lang="en-GB" sz="2100" b="1" u="sng" dirty="0">
                <a:latin typeface="Comic Sans MS" panose="030F0702030302020204" pitchFamily="66" charset="0"/>
              </a:rPr>
              <a:t>disappear</a:t>
            </a:r>
            <a:r>
              <a:rPr lang="en-GB" sz="2100" dirty="0">
                <a:latin typeface="Comic Sans MS" panose="030F0702030302020204" pitchFamily="66" charset="0"/>
              </a:rPr>
              <a:t> right in front of my very eyes! I blinked several times: this couldn’t be happening! The more I stared at the door, the more questions I had. I could hear my </a:t>
            </a:r>
            <a:r>
              <a:rPr lang="en-GB" sz="2100" b="1" u="sng" dirty="0">
                <a:latin typeface="Comic Sans MS" panose="030F0702030302020204" pitchFamily="66" charset="0"/>
              </a:rPr>
              <a:t>cantankerous</a:t>
            </a:r>
            <a:r>
              <a:rPr lang="en-GB" sz="2100" dirty="0">
                <a:latin typeface="Comic Sans MS" panose="030F0702030302020204" pitchFamily="66" charset="0"/>
              </a:rPr>
              <a:t> mum muttering angrily under her breath, but all I could focus on was the </a:t>
            </a:r>
            <a:r>
              <a:rPr lang="en-GB" sz="2100" b="1" u="sng" dirty="0">
                <a:latin typeface="Comic Sans MS" panose="030F0702030302020204" pitchFamily="66" charset="0"/>
              </a:rPr>
              <a:t>unbelievable</a:t>
            </a:r>
            <a:r>
              <a:rPr lang="en-GB" sz="2100" dirty="0">
                <a:latin typeface="Comic Sans MS" panose="030F0702030302020204" pitchFamily="66" charset="0"/>
              </a:rPr>
              <a:t> scene in front of me. I stared up at the </a:t>
            </a:r>
            <a:r>
              <a:rPr lang="en-GB" sz="2100" b="1" u="sng" dirty="0">
                <a:latin typeface="Comic Sans MS" panose="030F0702030302020204" pitchFamily="66" charset="0"/>
              </a:rPr>
              <a:t>ceiling</a:t>
            </a:r>
            <a:r>
              <a:rPr lang="en-GB" sz="2100" dirty="0">
                <a:latin typeface="Comic Sans MS" panose="030F0702030302020204" pitchFamily="66" charset="0"/>
              </a:rPr>
              <a:t> in </a:t>
            </a:r>
            <a:r>
              <a:rPr lang="en-GB" sz="2100" b="1" u="sng" dirty="0">
                <a:latin typeface="Comic Sans MS" panose="030F0702030302020204" pitchFamily="66" charset="0"/>
              </a:rPr>
              <a:t>disbelief</a:t>
            </a:r>
            <a:r>
              <a:rPr lang="en-GB" sz="2100" dirty="0">
                <a:latin typeface="Comic Sans MS" panose="030F0702030302020204" pitchFamily="66" charset="0"/>
              </a:rPr>
              <a:t>. I opened my mouth to call for help; no sound came out. A bubble of </a:t>
            </a:r>
            <a:r>
              <a:rPr lang="en-GB" sz="2100" b="1" u="sng" dirty="0">
                <a:latin typeface="Comic Sans MS" panose="030F0702030302020204" pitchFamily="66" charset="0"/>
              </a:rPr>
              <a:t>excitement</a:t>
            </a:r>
            <a:r>
              <a:rPr lang="en-GB" sz="2100" dirty="0">
                <a:latin typeface="Comic Sans MS" panose="030F0702030302020204" pitchFamily="66" charset="0"/>
              </a:rPr>
              <a:t> rose up from within me; a small part of me was </a:t>
            </a:r>
            <a:r>
              <a:rPr lang="en-GB" sz="2100" b="1" u="sng" dirty="0">
                <a:latin typeface="Comic Sans MS" panose="030F0702030302020204" pitchFamily="66" charset="0"/>
              </a:rPr>
              <a:t>actually</a:t>
            </a:r>
            <a:r>
              <a:rPr lang="en-GB" sz="2100" dirty="0">
                <a:latin typeface="Comic Sans MS" panose="030F0702030302020204" pitchFamily="66" charset="0"/>
              </a:rPr>
              <a:t> terrified. I </a:t>
            </a:r>
            <a:r>
              <a:rPr lang="en-GB" sz="2100" b="1" u="sng" dirty="0">
                <a:latin typeface="Comic Sans MS" panose="030F0702030302020204" pitchFamily="66" charset="0"/>
              </a:rPr>
              <a:t>voraciously</a:t>
            </a:r>
            <a:r>
              <a:rPr lang="en-GB" sz="2100" dirty="0">
                <a:latin typeface="Comic Sans MS" panose="030F0702030302020204" pitchFamily="66" charset="0"/>
              </a:rPr>
              <a:t> stepped forward, into the unknown, into the </a:t>
            </a:r>
            <a:r>
              <a:rPr lang="en-GB" sz="2100" b="1" u="sng" dirty="0">
                <a:latin typeface="Comic Sans MS" panose="030F0702030302020204" pitchFamily="66" charset="0"/>
              </a:rPr>
              <a:t>centre</a:t>
            </a:r>
            <a:r>
              <a:rPr lang="en-GB" sz="2100" dirty="0">
                <a:latin typeface="Comic Sans MS" panose="030F0702030302020204" pitchFamily="66" charset="0"/>
              </a:rPr>
              <a:t> of the </a:t>
            </a:r>
            <a:r>
              <a:rPr lang="en-GB" sz="2100" b="1" u="sng" dirty="0">
                <a:latin typeface="Comic Sans MS" panose="030F0702030302020204" pitchFamily="66" charset="0"/>
              </a:rPr>
              <a:t>remaining pieces</a:t>
            </a:r>
            <a:r>
              <a:rPr lang="en-GB" sz="2100" u="sng" dirty="0">
                <a:latin typeface="Comic Sans MS" panose="030F0702030302020204" pitchFamily="66" charset="0"/>
              </a:rPr>
              <a:t> </a:t>
            </a:r>
            <a:r>
              <a:rPr lang="en-GB" sz="2100" dirty="0">
                <a:latin typeface="Comic Sans MS" panose="030F0702030302020204" pitchFamily="66" charset="0"/>
              </a:rPr>
              <a:t>of my once sturdy door.  </a:t>
            </a:r>
          </a:p>
        </p:txBody>
      </p:sp>
    </p:spTree>
    <p:extLst>
      <p:ext uri="{BB962C8B-B14F-4D97-AF65-F5344CB8AC3E}">
        <p14:creationId xmlns:p14="http://schemas.microsoft.com/office/powerpoint/2010/main" val="41972170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171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Comic Sans MS</vt:lpstr>
      <vt:lpstr>Trebuchet MS</vt:lpstr>
      <vt:lpstr>Wingdings 3</vt:lpstr>
      <vt:lpstr>Facet</vt:lpstr>
      <vt:lpstr>For example: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 example:</dc:title>
  <dc:creator>Emily Fenner</dc:creator>
  <cp:lastModifiedBy>Emily Fenner</cp:lastModifiedBy>
  <cp:revision>1</cp:revision>
  <dcterms:created xsi:type="dcterms:W3CDTF">2022-02-14T15:03:34Z</dcterms:created>
  <dcterms:modified xsi:type="dcterms:W3CDTF">2022-02-14T15:03:48Z</dcterms:modified>
</cp:coreProperties>
</file>