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A0D8D86-E91F-4959-B06B-FF1554C76415}" type="datetimeFigureOut">
              <a:rPr lang="en-GB" smtClean="0"/>
              <a:t>16/09/2021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CB9825-411A-40B7-9EC1-CF35B936173D}" type="slidenum">
              <a:rPr lang="en-GB" smtClean="0"/>
              <a:t>‹#›</a:t>
            </a:fld>
            <a:endParaRPr lang="en-GB"/>
          </a:p>
        </p:txBody>
      </p:sp>
    </p:spTree>
    <p:extLst>
      <p:ext uri="{BB962C8B-B14F-4D97-AF65-F5344CB8AC3E}">
        <p14:creationId xmlns:p14="http://schemas.microsoft.com/office/powerpoint/2010/main" val="35874658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A0D8D86-E91F-4959-B06B-FF1554C76415}" type="datetimeFigureOut">
              <a:rPr lang="en-GB" smtClean="0"/>
              <a:t>16/09/2021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CB9825-411A-40B7-9EC1-CF35B936173D}" type="slidenum">
              <a:rPr lang="en-GB" smtClean="0"/>
              <a:t>‹#›</a:t>
            </a:fld>
            <a:endParaRPr lang="en-GB"/>
          </a:p>
        </p:txBody>
      </p:sp>
    </p:spTree>
    <p:extLst>
      <p:ext uri="{BB962C8B-B14F-4D97-AF65-F5344CB8AC3E}">
        <p14:creationId xmlns:p14="http://schemas.microsoft.com/office/powerpoint/2010/main" val="42674812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A0D8D86-E91F-4959-B06B-FF1554C76415}" type="datetimeFigureOut">
              <a:rPr lang="en-GB" smtClean="0"/>
              <a:t>16/09/2021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CB9825-411A-40B7-9EC1-CF35B936173D}" type="slidenum">
              <a:rPr lang="en-GB" smtClean="0"/>
              <a:t>‹#›</a:t>
            </a:fld>
            <a:endParaRPr lang="en-GB"/>
          </a:p>
        </p:txBody>
      </p:sp>
    </p:spTree>
    <p:extLst>
      <p:ext uri="{BB962C8B-B14F-4D97-AF65-F5344CB8AC3E}">
        <p14:creationId xmlns:p14="http://schemas.microsoft.com/office/powerpoint/2010/main" val="36633528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A0D8D86-E91F-4959-B06B-FF1554C76415}" type="datetimeFigureOut">
              <a:rPr lang="en-GB" smtClean="0"/>
              <a:t>16/09/2021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DCB9825-411A-40B7-9EC1-CF35B936173D}" type="slidenum">
              <a:rPr lang="en-GB" smtClean="0"/>
              <a:t>‹#›</a:t>
            </a:fld>
            <a:endParaRPr lang="en-GB"/>
          </a:p>
        </p:txBody>
      </p:sp>
    </p:spTree>
    <p:extLst>
      <p:ext uri="{BB962C8B-B14F-4D97-AF65-F5344CB8AC3E}">
        <p14:creationId xmlns:p14="http://schemas.microsoft.com/office/powerpoint/2010/main" val="24920145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A0D8D86-E91F-4959-B06B-FF1554C76415}" type="datetimeFigureOut">
              <a:rPr lang="en-GB" smtClean="0"/>
              <a:t>16/09/2021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DCB9825-411A-40B7-9EC1-CF35B936173D}" type="slidenum">
              <a:rPr lang="en-GB" smtClean="0"/>
              <a:t>‹#›</a:t>
            </a:fld>
            <a:endParaRPr lang="en-GB"/>
          </a:p>
        </p:txBody>
      </p:sp>
    </p:spTree>
    <p:extLst>
      <p:ext uri="{BB962C8B-B14F-4D97-AF65-F5344CB8AC3E}">
        <p14:creationId xmlns:p14="http://schemas.microsoft.com/office/powerpoint/2010/main" val="21807386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A0D8D86-E91F-4959-B06B-FF1554C76415}" type="datetimeFigureOut">
              <a:rPr lang="en-GB" smtClean="0"/>
              <a:t>16/09/2021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DCB9825-411A-40B7-9EC1-CF35B936173D}" type="slidenum">
              <a:rPr lang="en-GB" smtClean="0"/>
              <a:t>‹#›</a:t>
            </a:fld>
            <a:endParaRPr lang="en-GB"/>
          </a:p>
        </p:txBody>
      </p:sp>
    </p:spTree>
    <p:extLst>
      <p:ext uri="{BB962C8B-B14F-4D97-AF65-F5344CB8AC3E}">
        <p14:creationId xmlns:p14="http://schemas.microsoft.com/office/powerpoint/2010/main" val="26998949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A0D8D86-E91F-4959-B06B-FF1554C76415}" type="datetimeFigureOut">
              <a:rPr lang="en-GB" smtClean="0"/>
              <a:t>16/09/2021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DCB9825-411A-40B7-9EC1-CF35B936173D}" type="slidenum">
              <a:rPr lang="en-GB" smtClean="0"/>
              <a:t>‹#›</a:t>
            </a:fld>
            <a:endParaRPr lang="en-GB"/>
          </a:p>
        </p:txBody>
      </p:sp>
    </p:spTree>
    <p:extLst>
      <p:ext uri="{BB962C8B-B14F-4D97-AF65-F5344CB8AC3E}">
        <p14:creationId xmlns:p14="http://schemas.microsoft.com/office/powerpoint/2010/main" val="21470913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A0D8D86-E91F-4959-B06B-FF1554C76415}" type="datetimeFigureOut">
              <a:rPr lang="en-GB" smtClean="0"/>
              <a:t>16/09/2021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DCB9825-411A-40B7-9EC1-CF35B936173D}" type="slidenum">
              <a:rPr lang="en-GB" smtClean="0"/>
              <a:t>‹#›</a:t>
            </a:fld>
            <a:endParaRPr lang="en-GB"/>
          </a:p>
        </p:txBody>
      </p:sp>
    </p:spTree>
    <p:extLst>
      <p:ext uri="{BB962C8B-B14F-4D97-AF65-F5344CB8AC3E}">
        <p14:creationId xmlns:p14="http://schemas.microsoft.com/office/powerpoint/2010/main" val="23963855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A0D8D86-E91F-4959-B06B-FF1554C76415}" type="datetimeFigureOut">
              <a:rPr lang="en-GB" smtClean="0"/>
              <a:t>16/09/2021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DCB9825-411A-40B7-9EC1-CF35B936173D}" type="slidenum">
              <a:rPr lang="en-GB" smtClean="0"/>
              <a:t>‹#›</a:t>
            </a:fld>
            <a:endParaRPr lang="en-GB"/>
          </a:p>
        </p:txBody>
      </p:sp>
    </p:spTree>
    <p:extLst>
      <p:ext uri="{BB962C8B-B14F-4D97-AF65-F5344CB8AC3E}">
        <p14:creationId xmlns:p14="http://schemas.microsoft.com/office/powerpoint/2010/main" val="24762941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A0D8D86-E91F-4959-B06B-FF1554C76415}" type="datetimeFigureOut">
              <a:rPr lang="en-GB" smtClean="0"/>
              <a:t>16/09/2021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CB9825-411A-40B7-9EC1-CF35B936173D}" type="slidenum">
              <a:rPr lang="en-GB" smtClean="0"/>
              <a:t>‹#›</a:t>
            </a:fld>
            <a:endParaRPr lang="en-GB"/>
          </a:p>
        </p:txBody>
      </p:sp>
    </p:spTree>
    <p:extLst>
      <p:ext uri="{BB962C8B-B14F-4D97-AF65-F5344CB8AC3E}">
        <p14:creationId xmlns:p14="http://schemas.microsoft.com/office/powerpoint/2010/main" val="19850254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A0D8D86-E91F-4959-B06B-FF1554C76415}" type="datetimeFigureOut">
              <a:rPr lang="en-GB" smtClean="0"/>
              <a:t>16/09/2021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CB9825-411A-40B7-9EC1-CF35B936173D}" type="slidenum">
              <a:rPr lang="en-GB" smtClean="0"/>
              <a:t>‹#›</a:t>
            </a:fld>
            <a:endParaRPr lang="en-GB"/>
          </a:p>
        </p:txBody>
      </p:sp>
    </p:spTree>
    <p:extLst>
      <p:ext uri="{BB962C8B-B14F-4D97-AF65-F5344CB8AC3E}">
        <p14:creationId xmlns:p14="http://schemas.microsoft.com/office/powerpoint/2010/main" val="13721962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A0D8D86-E91F-4959-B06B-FF1554C76415}" type="datetimeFigureOut">
              <a:rPr lang="en-GB" smtClean="0"/>
              <a:t>16/09/2021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DCB9825-411A-40B7-9EC1-CF35B936173D}" type="slidenum">
              <a:rPr lang="en-GB" smtClean="0"/>
              <a:t>‹#›</a:t>
            </a:fld>
            <a:endParaRPr lang="en-GB"/>
          </a:p>
        </p:txBody>
      </p:sp>
    </p:spTree>
    <p:extLst>
      <p:ext uri="{BB962C8B-B14F-4D97-AF65-F5344CB8AC3E}">
        <p14:creationId xmlns:p14="http://schemas.microsoft.com/office/powerpoint/2010/main" val="16459626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y_2nA49p3yw" TargetMode="External"/><Relationship Id="rId2" Type="http://schemas.openxmlformats.org/officeDocument/2006/relationships/hyperlink" Target="https://www.youtube.com/watch?v=SaAmfiJtV4I"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savethechildren.org.uk/content/dam/global/reports/uncrc-child-friendly-version1.pdf"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PSHCE</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13873421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9823" y="336458"/>
            <a:ext cx="10515600" cy="6116593"/>
          </a:xfrm>
        </p:spPr>
        <p:txBody>
          <a:bodyPr>
            <a:normAutofit/>
          </a:bodyPr>
          <a:lstStyle/>
          <a:p>
            <a:pPr marL="0" indent="0">
              <a:buNone/>
            </a:pPr>
            <a:r>
              <a:rPr lang="en-GB" dirty="0" smtClean="0"/>
              <a:t>Watch this video to find out what the ‘United Nations’ is:</a:t>
            </a:r>
          </a:p>
          <a:p>
            <a:pPr marL="0" indent="0">
              <a:buNone/>
            </a:pPr>
            <a:r>
              <a:rPr lang="en-GB" dirty="0" smtClean="0">
                <a:hlinkClick r:id="rId2"/>
              </a:rPr>
              <a:t>https://www.youtube.com/watch?v=SaAmfiJtV4I</a:t>
            </a:r>
            <a:endParaRPr lang="en-GB" dirty="0" smtClean="0"/>
          </a:p>
          <a:p>
            <a:pPr marL="0" indent="0">
              <a:buNone/>
            </a:pPr>
            <a:endParaRPr lang="en-GB" dirty="0"/>
          </a:p>
          <a:p>
            <a:pPr marL="0" indent="0">
              <a:buNone/>
            </a:pPr>
            <a:r>
              <a:rPr lang="en-GB" dirty="0" smtClean="0"/>
              <a:t>Now watch this video that tells you about the ‘United Nations Convention on the Rights of the Child:</a:t>
            </a:r>
          </a:p>
          <a:p>
            <a:pPr marL="0" indent="0">
              <a:buNone/>
            </a:pPr>
            <a:endParaRPr lang="en-GB" dirty="0"/>
          </a:p>
          <a:p>
            <a:pPr marL="0" indent="0">
              <a:buNone/>
            </a:pPr>
            <a:r>
              <a:rPr lang="en-GB" dirty="0" smtClean="0">
                <a:hlinkClick r:id="rId3"/>
              </a:rPr>
              <a:t>https://www.youtube.com/watch?v=y_2nA49p3yw</a:t>
            </a:r>
            <a:endParaRPr lang="en-GB" dirty="0" smtClean="0"/>
          </a:p>
          <a:p>
            <a:pPr marL="0" indent="0">
              <a:buNone/>
            </a:pPr>
            <a:endParaRPr lang="en-GB" dirty="0"/>
          </a:p>
          <a:p>
            <a:pPr marL="0" indent="0">
              <a:buNone/>
            </a:pPr>
            <a:endParaRPr lang="en-GB" dirty="0" smtClean="0"/>
          </a:p>
          <a:p>
            <a:pPr marL="0" indent="0">
              <a:buNone/>
            </a:pPr>
            <a:r>
              <a:rPr lang="en-GB" dirty="0" smtClean="0"/>
              <a:t>In 1989, all countries in the UN except Somalia and USA signed up to the convention. They all agreed that it was important that all children under 18 years of age had rights.</a:t>
            </a:r>
            <a:endParaRPr lang="en-GB" dirty="0"/>
          </a:p>
        </p:txBody>
      </p:sp>
    </p:spTree>
    <p:extLst>
      <p:ext uri="{BB962C8B-B14F-4D97-AF65-F5344CB8AC3E}">
        <p14:creationId xmlns:p14="http://schemas.microsoft.com/office/powerpoint/2010/main" val="40154018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92500" lnSpcReduction="10000"/>
          </a:bodyPr>
          <a:lstStyle/>
          <a:p>
            <a:pPr marL="0" indent="0">
              <a:buNone/>
            </a:pPr>
            <a:r>
              <a:rPr lang="en-GB" dirty="0" smtClean="0"/>
              <a:t>Take a look at the article on this link:</a:t>
            </a:r>
          </a:p>
          <a:p>
            <a:pPr marL="0" indent="0">
              <a:buNone/>
            </a:pPr>
            <a:endParaRPr lang="en-GB" dirty="0"/>
          </a:p>
          <a:p>
            <a:pPr marL="0" indent="0">
              <a:buNone/>
            </a:pPr>
            <a:r>
              <a:rPr lang="en-GB" dirty="0" smtClean="0">
                <a:hlinkClick r:id="rId2"/>
              </a:rPr>
              <a:t>https://www.savethechildren.org.uk/content/dam/global/reports/uncrc-child-friendly-version1.pdf</a:t>
            </a:r>
            <a:endParaRPr lang="en-GB" dirty="0" smtClean="0"/>
          </a:p>
          <a:p>
            <a:pPr marL="0" indent="0">
              <a:buNone/>
            </a:pPr>
            <a:endParaRPr lang="en-GB" dirty="0"/>
          </a:p>
          <a:p>
            <a:pPr marL="0" indent="0">
              <a:buNone/>
            </a:pPr>
            <a:r>
              <a:rPr lang="en-GB" dirty="0" smtClean="0"/>
              <a:t>Choose your top 3 that you think are the most important and write down why you think they are the most important. </a:t>
            </a:r>
          </a:p>
          <a:p>
            <a:pPr marL="0" indent="0">
              <a:buNone/>
            </a:pPr>
            <a:endParaRPr lang="en-GB" dirty="0"/>
          </a:p>
          <a:p>
            <a:pPr marL="0" indent="0">
              <a:buNone/>
            </a:pPr>
            <a:r>
              <a:rPr lang="en-GB" dirty="0" smtClean="0"/>
              <a:t>Write down three responsibilities that they think will most help create a positive learning environment in your classroom and give some reasons why.</a:t>
            </a:r>
          </a:p>
          <a:p>
            <a:pPr marL="0" indent="0">
              <a:buNone/>
            </a:pPr>
            <a:endParaRPr lang="en-GB" dirty="0" smtClean="0"/>
          </a:p>
          <a:p>
            <a:pPr marL="0" indent="0">
              <a:buNone/>
            </a:pPr>
            <a:endParaRPr lang="en-GB" dirty="0"/>
          </a:p>
        </p:txBody>
      </p:sp>
    </p:spTree>
    <p:extLst>
      <p:ext uri="{BB962C8B-B14F-4D97-AF65-F5344CB8AC3E}">
        <p14:creationId xmlns:p14="http://schemas.microsoft.com/office/powerpoint/2010/main" val="352357632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137</Words>
  <Application>Microsoft Office PowerPoint</Application>
  <PresentationFormat>Widescreen</PresentationFormat>
  <Paragraphs>17</Paragraphs>
  <Slides>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Calibri</vt:lpstr>
      <vt:lpstr>Calibri Light</vt:lpstr>
      <vt:lpstr>Office Theme</vt:lpstr>
      <vt:lpstr>PSHCE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PSHCE</dc:title>
  <dc:creator>Rachael Norman</dc:creator>
  <cp:lastModifiedBy>Rachael Norman</cp:lastModifiedBy>
  <cp:revision>1</cp:revision>
  <dcterms:created xsi:type="dcterms:W3CDTF">2021-09-16T15:45:10Z</dcterms:created>
  <dcterms:modified xsi:type="dcterms:W3CDTF">2021-09-16T15:45:20Z</dcterms:modified>
</cp:coreProperties>
</file>