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9" r:id="rId6"/>
    <p:sldId id="261" r:id="rId7"/>
    <p:sldId id="262" r:id="rId8"/>
    <p:sldId id="263" r:id="rId9"/>
    <p:sldId id="258" r:id="rId10"/>
    <p:sldId id="260" r:id="rId11"/>
    <p:sldId id="264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elliers, Grant (Business Development Executive)" initials="CG(DE" lastIdx="1" clrIdx="0">
    <p:extLst>
      <p:ext uri="{19B8F6BF-5375-455C-9EA6-DF929625EA0E}">
        <p15:presenceInfo xmlns:p15="http://schemas.microsoft.com/office/powerpoint/2012/main" userId="S::grant.celliers@sky.uk::0923c23f-0db5-46b2-aa5c-59c5e8e6b90a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6660A2F-6859-AD78-F741-B99B88659958}" v="75" dt="2021-09-03T16:07:41.16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372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commentAuthors" Target="commentAuthors.xml"/><Relationship Id="rId18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A2A451-6B49-4673-B437-2EF815E328C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180FC93-401F-4B66-89DB-23F61A2EB22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31E7F2-D69E-4CDB-977C-8D08947960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0FB9B-74FB-418D-8636-CD741A5663FE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F699BE-5537-4DDE-9DE6-D908025DCD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EC45A2-7C3E-4B8D-92AF-BFBF165670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25B4D-1298-4E4C-B8A0-264178C597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12070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8F07B2-B70A-430B-A855-6A88351D3B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2DF203-A7C5-4799-BA56-657EAFB308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2F497F-FCF2-4CC4-ABB5-F3B69DDA77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0FB9B-74FB-418D-8636-CD741A5663FE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037B4D-06BF-4181-B4D2-0932778FEB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7E11F3-17BC-43CD-8779-8ACB265AB8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25B4D-1298-4E4C-B8A0-264178C597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97618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6E413C-52A0-4FB2-BCBE-CDBC24C03D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E16DCF2-C3E8-45BC-BE01-8599D52075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2C0832-AE4A-4A11-8218-BBDE2BB7EB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0FB9B-74FB-418D-8636-CD741A5663FE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5C0EAB-5B80-46F0-B139-95621CFF5D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E61468-F201-4641-96A2-811616C791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25B4D-1298-4E4C-B8A0-264178C597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32109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B81232-0CF4-4F98-A404-DFFAEED062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1672D4-D6DB-4C7F-8F97-6B9F64D10C7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92A6244-0FDA-47C6-8040-B95D7F445C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0051059-18D3-452C-B816-FC8E3DFCDE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0FB9B-74FB-418D-8636-CD741A5663FE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33CB004-E671-467A-B052-E5693146CD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5BB1EAA-4DA9-4303-A6C9-575AE610F5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25B4D-1298-4E4C-B8A0-264178C597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44184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C9E0E6-CA4B-4534-8EA8-2AB16FDCF4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7ACA591-C3D3-4AD5-8799-5772E99A4D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9EACB2-6E73-46BD-BE66-87294B3DFED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30D8BB2-9B60-4988-A815-A3839C0CBD5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3824E8E-DD6A-4B0F-9426-DCA556EDD2E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7ACE66C-A91F-49DA-8188-948C32AE9B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0FB9B-74FB-418D-8636-CD741A5663FE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840B084-9CDD-40B3-81F9-78A7781EBA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8982124-8ADA-451C-8D6A-84D7622BA1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25B4D-1298-4E4C-B8A0-264178C597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6935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68C336-D10C-4B49-9057-0AE078F47B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6E9BA6C-0D33-4495-B1DD-E0E156FDF4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0FB9B-74FB-418D-8636-CD741A5663FE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F58B0A5-4438-4762-999A-E0D8C22B5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5B98360-FD4F-4E49-96E3-245B70B4D6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25B4D-1298-4E4C-B8A0-264178C597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90754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25F3F04-0DD3-4D0B-B667-E1487563D0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0FB9B-74FB-418D-8636-CD741A5663FE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F541091-01EB-4D68-9EC6-889EBF798C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E6CE6CD-E97D-44CF-8B5C-64D77F92C3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25B4D-1298-4E4C-B8A0-264178C597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01381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DAAC8C-E65D-42E9-9963-195EDBAD68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CF569C-B56E-4210-81AC-E0D1FD9786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F4371DB-D569-4BDB-8A6C-FAAF7A9C43D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142EBD8-EF8D-4E02-99C2-60083C2F52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0FB9B-74FB-418D-8636-CD741A5663FE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C27F22-2140-4AAF-95EF-366AE027D2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026B9DD-4FD1-45BC-9A6D-6F205CB778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25B4D-1298-4E4C-B8A0-264178C597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64013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952179-49D2-4323-864E-A907FAA7A5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789D5FD-5776-4042-8F6E-370F6F6C616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1DAB97A-A96F-4DB3-BF2B-90F3B9411A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C936BD5-076A-4B89-A444-E4D40B4743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0FB9B-74FB-418D-8636-CD741A5663FE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9D83B9F-003F-4332-A39F-FF1FD7C00B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77C84D-BC9B-4725-B460-0DDCC16558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25B4D-1298-4E4C-B8A0-264178C597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05890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86BA2A-A95C-4C5C-BE20-0FD52231B7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2B1C0F-CEAE-42C9-8EB8-AA4A7E2EDE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4737BD-3186-44AD-8D22-A53681B15D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0FB9B-74FB-418D-8636-CD741A5663FE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27EED8-D538-4B16-A0B8-836CAAA760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80BFE9-27E9-400A-9A74-F3E35FFD0A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25B4D-1298-4E4C-B8A0-264178C597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5758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31F003D-0B3D-42F7-836B-1392141BEBD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8BF5695-4BA5-494E-9C3B-30E405B1458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859538-428C-4C01-B392-469548AA3B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0FB9B-74FB-418D-8636-CD741A5663FE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5D7B82-08AF-4A51-B474-62F07AB8F5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F1D041-F76F-4C1D-84D9-F4E377E582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25B4D-1298-4E4C-B8A0-264178C597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34538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5A47D34-FECD-4D26-8BED-72EDF02942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CD51FF-6AF9-4D34-9DC2-A279AC560F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A6FCA7-39DC-4C49-A5AF-82E21C04F91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20FB9B-74FB-418D-8636-CD741A5663FE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4D0E1E-8879-482A-8349-6C6E43B0AE1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F66F76-F0B7-4B4E-9C38-7E4A6992B7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C25B4D-1298-4E4C-B8A0-264178C597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90435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he Promise: Amazon.co.uk: Davies, Nicola, Carlin, Laura: 9781406337280:  Books">
            <a:extLst>
              <a:ext uri="{FF2B5EF4-FFF2-40B4-BE49-F238E27FC236}">
                <a16:creationId xmlns:a16="http://schemas.microsoft.com/office/drawing/2014/main" id="{1F04B1B3-D638-4964-9F97-34134EFB0E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371" y="238093"/>
            <a:ext cx="6098177" cy="6381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E597F58-6DB1-4138-8F1E-95F34E929F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43696" y="1041400"/>
            <a:ext cx="7038704" cy="2387600"/>
          </a:xfrm>
        </p:spPr>
        <p:txBody>
          <a:bodyPr>
            <a:normAutofit fontScale="90000"/>
          </a:bodyPr>
          <a:lstStyle/>
          <a:p>
            <a:r>
              <a:rPr lang="en-GB" sz="3100" dirty="0">
                <a:latin typeface="Comic Sans MS" panose="030F0702030302020204" pitchFamily="66" charset="0"/>
              </a:rPr>
              <a:t>          </a:t>
            </a:r>
            <a:r>
              <a:rPr lang="en-GB" sz="3100" u="sng" dirty="0">
                <a:latin typeface="Comic Sans MS" panose="030F0702030302020204" pitchFamily="66" charset="0"/>
              </a:rPr>
              <a:t> Our growing future</a:t>
            </a:r>
            <a:br>
              <a:rPr lang="en-GB" sz="3100" u="sng" dirty="0">
                <a:latin typeface="Comic Sans MS" panose="030F0702030302020204" pitchFamily="66" charset="0"/>
              </a:rPr>
            </a:br>
            <a:br>
              <a:rPr lang="en-GB" sz="6000" u="sng" dirty="0">
                <a:latin typeface="Comic Sans MS" panose="030F0702030302020204" pitchFamily="66" charset="0"/>
              </a:rPr>
            </a:br>
            <a: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  <a:t>The Promise</a:t>
            </a:r>
            <a:br>
              <a:rPr lang="en-GB" dirty="0"/>
            </a:br>
            <a:r>
              <a:rPr lang="en-GB" sz="3200" dirty="0">
                <a:latin typeface="Comic Sans MS" panose="030F0702030302020204" pitchFamily="66" charset="0"/>
              </a:rPr>
              <a:t>By: Nicola Davies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6F72B59-0D75-4E37-B362-D480FC9CE62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B9DABEA-D243-46C7-9DE2-FDD8B3BD7B02}"/>
              </a:ext>
            </a:extLst>
          </p:cNvPr>
          <p:cNvSpPr txBox="1"/>
          <p:nvPr/>
        </p:nvSpPr>
        <p:spPr>
          <a:xfrm>
            <a:off x="5603438" y="4356028"/>
            <a:ext cx="6096000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u="sng" dirty="0">
                <a:latin typeface="Comic Sans MS" panose="030F0702030302020204" pitchFamily="66" charset="0"/>
              </a:rPr>
              <a:t>Monday 6 September 2021</a:t>
            </a:r>
          </a:p>
          <a:p>
            <a:r>
              <a:rPr lang="en-GB" sz="3200" u="sng" dirty="0">
                <a:latin typeface="Comic Sans MS" panose="030F0702030302020204" pitchFamily="66" charset="0"/>
              </a:rPr>
              <a:t>LO: To draft a nature poem.</a:t>
            </a:r>
            <a:endParaRPr lang="en-GB" sz="3200" u="sng" dirty="0"/>
          </a:p>
        </p:txBody>
      </p:sp>
    </p:spTree>
    <p:extLst>
      <p:ext uri="{BB962C8B-B14F-4D97-AF65-F5344CB8AC3E}">
        <p14:creationId xmlns:p14="http://schemas.microsoft.com/office/powerpoint/2010/main" val="29892917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B5AECA5F-AAAB-4C65-8A03-A2C808536B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75689" y="0"/>
            <a:ext cx="544062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486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531640-6598-4824-8011-228930195B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F3973A5-BEA2-4B85-8D6C-3E653E081E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618309"/>
            <a:ext cx="5181600" cy="5558654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Would you be surprised if I told you that the poet, Nadim, is only four years old? He has this and other poems published in a collection by Walker Books.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How does he feel about this place and how can you tell? What does he see, feel and hear? 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What words, phrases or lines are most memorable for you? Why is this? What words help you picture what the garden is really like?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4369B99-FF3D-4A93-9B87-E1C4697335E5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605707" y="365125"/>
            <a:ext cx="5181599" cy="6531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43723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CD9086-93B4-44C5-8B52-BC79720622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DC8AEF0-759A-4F9A-BD58-FD94DEA4F1A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617970" y="457200"/>
            <a:ext cx="5383530" cy="5719763"/>
          </a:xfrm>
        </p:spPr>
        <p:txBody>
          <a:bodyPr/>
          <a:lstStyle/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Why do you think he has used the word lonely in this title? 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Do you think this is a good or bad feeling?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0CC0815-2AE8-4B7E-B4F8-1DB01AE46E8D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838201" y="365125"/>
            <a:ext cx="5475462" cy="5811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47260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91F110E-349A-4C1C-8F35-2E8639CD65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96586" y="4689657"/>
            <a:ext cx="2094819" cy="2079962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FD1D31-CC4E-496D-9C39-CB6E1E4C9A11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696685" y="356416"/>
            <a:ext cx="10648950" cy="5676900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Let’s go outside! We are going to be looking for nature, trees and plants. </a:t>
            </a:r>
          </a:p>
          <a:p>
            <a:pPr marL="0" indent="0">
              <a:buNone/>
            </a:pPr>
            <a:r>
              <a:rPr lang="en-GB" dirty="0">
                <a:solidFill>
                  <a:schemeClr val="accent1"/>
                </a:solidFill>
                <a:latin typeface="Comic Sans MS" panose="030F0702030302020204" pitchFamily="66" charset="0"/>
              </a:rPr>
              <a:t>Take in your surroundings and focus on what you can see, hear, smell and touch. </a:t>
            </a:r>
          </a:p>
          <a:p>
            <a:pPr marL="0" indent="0">
              <a:buNone/>
            </a:pPr>
            <a:r>
              <a:rPr lang="en-GB" b="1" dirty="0">
                <a:solidFill>
                  <a:srgbClr val="00B050"/>
                </a:solidFill>
                <a:latin typeface="Comic Sans MS" panose="030F0702030302020204" pitchFamily="66" charset="0"/>
              </a:rPr>
              <a:t>Think about how this place makes you feel! 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We will also make observations of the human impact on the environment- Good and bad. 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Have trees or flowers been planted? Has the grass been cut? Are there weeds growing? Is there damage to trees or other flora- accidental or deliberate? Do you see any litter? Are there enough bins around the surrounding area?  Do you see wildlife? 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We are going to record our observations including our thoughts, feelings and ideas.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43229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2F0B9D-2A55-437B-BC6E-8F061853CD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sz="4000" dirty="0">
                <a:latin typeface="Comic Sans MS" panose="030F0702030302020204" pitchFamily="66" charset="0"/>
              </a:rPr>
              <a:t>What did you see, hear, see and smell? What did you touch? 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53D96F-6414-41A2-92D1-8470289FBB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3600" dirty="0">
                <a:latin typeface="Comic Sans MS" panose="030F0702030302020204" pitchFamily="66" charset="0"/>
              </a:rPr>
              <a:t>How did it make you feel?</a:t>
            </a:r>
          </a:p>
          <a:p>
            <a:pPr marL="0" indent="0">
              <a:buNone/>
            </a:pPr>
            <a:r>
              <a:rPr lang="en-GB" sz="3600" dirty="0">
                <a:latin typeface="Comic Sans MS" panose="030F0702030302020204" pitchFamily="66" charset="0"/>
              </a:rPr>
              <a:t>Did it remind you of anything? </a:t>
            </a: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600">
                <a:latin typeface="Comic Sans MS"/>
              </a:rPr>
              <a:t>In pairs... talk through your answers. </a:t>
            </a:r>
            <a:endParaRPr lang="en-GB" sz="360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49031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778F477-6F63-4CEB-A563-C3B24CD5191F}"/>
              </a:ext>
            </a:extLst>
          </p:cNvPr>
          <p:cNvSpPr/>
          <p:nvPr/>
        </p:nvSpPr>
        <p:spPr>
          <a:xfrm>
            <a:off x="4223657" y="357051"/>
            <a:ext cx="3709852" cy="13411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56CBC4C-E8B5-4341-BA9D-098DADAB90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Poetry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C377C6-27D3-401C-AFA2-6D1AFB6A53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dirty="0">
                <a:latin typeface="Comic Sans MS"/>
              </a:rPr>
              <a:t>We are going to write our own poem based on the observations we made outside. </a:t>
            </a:r>
            <a:r>
              <a:rPr lang="en-GB">
                <a:latin typeface="Comic Sans MS"/>
              </a:rPr>
              <a:t>First,</a:t>
            </a:r>
            <a:r>
              <a:rPr lang="en-GB" dirty="0">
                <a:latin typeface="Comic Sans MS"/>
              </a:rPr>
              <a:t> we need to think about the structure of our poems such as free verse, list poem or rhyming couplet. </a:t>
            </a: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Today we will start a draft and continue with our poems tomorrow. </a:t>
            </a:r>
          </a:p>
        </p:txBody>
      </p:sp>
    </p:spTree>
    <p:extLst>
      <p:ext uri="{BB962C8B-B14F-4D97-AF65-F5344CB8AC3E}">
        <p14:creationId xmlns:p14="http://schemas.microsoft.com/office/powerpoint/2010/main" val="22995938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29DF8466-0745-4784-A67F-8A4150AF579C}"/>
              </a:ext>
            </a:extLst>
          </p:cNvPr>
          <p:cNvSpPr/>
          <p:nvPr/>
        </p:nvSpPr>
        <p:spPr>
          <a:xfrm>
            <a:off x="2342606" y="121920"/>
            <a:ext cx="7036525" cy="65836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DFE46E5-3DC0-4026-B6DE-7909D9BA423D}"/>
              </a:ext>
            </a:extLst>
          </p:cNvPr>
          <p:cNvSpPr txBox="1"/>
          <p:nvPr/>
        </p:nvSpPr>
        <p:spPr>
          <a:xfrm>
            <a:off x="2577736" y="407516"/>
            <a:ext cx="6444344" cy="75097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Nature is where I am happiest, 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Quiet, tranquil, contemplative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Alone in my thoughts.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Cool breeze whispering 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Sends shivers down my spine.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Sunbeams like swords 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Cutting through the trees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Warms my face and my heart.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Green leaves, tall trees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Pink and red flowers blossom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Ants crawling and butterflies fluttering.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I feel at peace and happy to </a:t>
            </a:r>
            <a:r>
              <a:rPr lang="en-GB" sz="2800">
                <a:latin typeface="Comic Sans MS" panose="030F0702030302020204" pitchFamily="66" charset="0"/>
              </a:rPr>
              <a:t>be alive,</a:t>
            </a:r>
            <a:endParaRPr lang="en-GB" sz="2800" dirty="0">
              <a:latin typeface="Comic Sans MS" panose="030F0702030302020204" pitchFamily="66" charset="0"/>
            </a:endParaRP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Nature is where I am happiest! 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59DB20A-8137-4D9C-B523-66C86FE36161}"/>
              </a:ext>
            </a:extLst>
          </p:cNvPr>
          <p:cNvSpPr txBox="1"/>
          <p:nvPr/>
        </p:nvSpPr>
        <p:spPr>
          <a:xfrm>
            <a:off x="9474926" y="2690950"/>
            <a:ext cx="6923313" cy="6463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3600">
                <a:latin typeface="Comic Sans MS"/>
              </a:rPr>
              <a:t>Free verse</a:t>
            </a:r>
            <a:endParaRPr lang="en-GB" sz="3600" dirty="0">
              <a:latin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39688807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7B76B185-44E7-4CE7-B599-06E2175864F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722B13C-0C80-409F-965F-0912B134BDE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CB531C7-C204-4670-BD19-CCE2BE807165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702</TotalTime>
  <Words>405</Words>
  <Application>Microsoft Office PowerPoint</Application>
  <PresentationFormat>Widescreen</PresentationFormat>
  <Paragraphs>47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           Our growing future  The Promise By: Nicola Davies</vt:lpstr>
      <vt:lpstr>PowerPoint Presentation</vt:lpstr>
      <vt:lpstr>PowerPoint Presentation</vt:lpstr>
      <vt:lpstr>PowerPoint Presentation</vt:lpstr>
      <vt:lpstr>PowerPoint Presentation</vt:lpstr>
      <vt:lpstr> What did you see, hear, see and smell? What did you touch?  </vt:lpstr>
      <vt:lpstr>Poetry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Promise By: Nicola Davies</dc:title>
  <dc:creator>Celliers, Grant (Business Development Executive)</dc:creator>
  <cp:lastModifiedBy>Tatum Celliers</cp:lastModifiedBy>
  <cp:revision>29</cp:revision>
  <dcterms:created xsi:type="dcterms:W3CDTF">2021-08-22T09:45:57Z</dcterms:created>
  <dcterms:modified xsi:type="dcterms:W3CDTF">2021-09-03T16:07:55Z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