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58" r:id="rId5"/>
    <p:sldId id="261" r:id="rId6"/>
    <p:sldId id="264" r:id="rId7"/>
    <p:sldId id="265" r:id="rId8"/>
    <p:sldId id="262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154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964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9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462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13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38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720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37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51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851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84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25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7512" y="613954"/>
            <a:ext cx="10782300" cy="1236376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latin typeface="HfW cursive" panose="00000500000000000000" pitchFamily="2" charset="0"/>
              </a:rPr>
              <a:t>Wednesday 26</a:t>
            </a:r>
            <a:r>
              <a:rPr lang="en-GB" sz="54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5400" u="sng" dirty="0" smtClean="0">
                <a:latin typeface="HfW cursive" panose="00000500000000000000" pitchFamily="2" charset="0"/>
              </a:rPr>
              <a:t> May 2021</a:t>
            </a:r>
            <a:endParaRPr lang="en-GB" sz="5400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2665458"/>
            <a:ext cx="9228201" cy="1645920"/>
          </a:xfrm>
        </p:spPr>
        <p:txBody>
          <a:bodyPr>
            <a:noAutofit/>
          </a:bodyPr>
          <a:lstStyle/>
          <a:p>
            <a:r>
              <a:rPr lang="en-GB" sz="4800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L.O: NFER- Filling the Gaps</a:t>
            </a:r>
          </a:p>
          <a:p>
            <a:r>
              <a:rPr lang="en-GB" sz="4800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C: Days in the month</a:t>
            </a:r>
          </a:p>
          <a:p>
            <a:endParaRPr lang="en-GB" sz="4800" dirty="0"/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6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191" y="404949"/>
            <a:ext cx="10782300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start by playing a game! 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Can we order the months together?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70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45430" y="212907"/>
            <a:ext cx="7498079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practice this rhyme to remember how many days there are in each month.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908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" y="630918"/>
            <a:ext cx="4125654" cy="582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17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4943" y="2468706"/>
            <a:ext cx="11781391" cy="2899955"/>
          </a:xfrm>
        </p:spPr>
        <p:txBody>
          <a:bodyPr>
            <a:normAutofit fontScale="90000"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practice some questions together: 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/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- I do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/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- We do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/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- You do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111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1882" y="2991220"/>
            <a:ext cx="87053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I Do: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Wilbur the quokka eats 5 bundles of leaves everyday in April. How may bundles of leaves did he eat that month?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orld's happiest animal', the quokka, becomes the most popular tourist  attraction at Australia's Rottnest Isla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530" y="219573"/>
            <a:ext cx="3932467" cy="221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96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1882" y="2991220"/>
            <a:ext cx="87053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We Do: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Barry the </a:t>
            </a:r>
            <a:r>
              <a:rPr lang="en-GB" sz="5400" dirty="0" err="1" smtClean="0">
                <a:latin typeface="HfW cursive" panose="00000500000000000000" pitchFamily="2" charset="0"/>
              </a:rPr>
              <a:t>blobfish</a:t>
            </a:r>
            <a:r>
              <a:rPr lang="en-GB" sz="5400" dirty="0" smtClean="0">
                <a:latin typeface="HfW cursive" panose="00000500000000000000" pitchFamily="2" charset="0"/>
              </a:rPr>
              <a:t> has been in the aquarium from 1</a:t>
            </a:r>
            <a:r>
              <a:rPr lang="en-GB" sz="5400" baseline="30000" dirty="0" smtClean="0">
                <a:latin typeface="HfW cursive" panose="00000500000000000000" pitchFamily="2" charset="0"/>
              </a:rPr>
              <a:t>st</a:t>
            </a:r>
            <a:r>
              <a:rPr lang="en-GB" sz="5400" dirty="0" smtClean="0">
                <a:latin typeface="HfW cursive" panose="00000500000000000000" pitchFamily="2" charset="0"/>
              </a:rPr>
              <a:t> February - 30</a:t>
            </a:r>
            <a:r>
              <a:rPr lang="en-GB" sz="5400" baseline="30000" dirty="0" smtClean="0">
                <a:latin typeface="HfW cursive" panose="00000500000000000000" pitchFamily="2" charset="0"/>
              </a:rPr>
              <a:t>th</a:t>
            </a:r>
            <a:r>
              <a:rPr lang="en-GB" sz="5400" dirty="0" smtClean="0">
                <a:latin typeface="HfW cursive" panose="00000500000000000000" pitchFamily="2" charset="0"/>
              </a:rPr>
              <a:t> April. How long has he been in the aquarium?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The complete guide to the blobfish - BBC Science Focus Magaz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919" y="164444"/>
            <a:ext cx="3269978" cy="139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289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71" y="3657425"/>
            <a:ext cx="87053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You Do: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err="1" smtClean="0">
                <a:latin typeface="HfW cursive" panose="00000500000000000000" pitchFamily="2" charset="0"/>
              </a:rPr>
              <a:t>Benji</a:t>
            </a:r>
            <a:r>
              <a:rPr lang="en-GB" sz="5400" dirty="0" smtClean="0">
                <a:latin typeface="HfW cursive" panose="00000500000000000000" pitchFamily="2" charset="0"/>
              </a:rPr>
              <a:t> the baboon is has swung around the jungle for 6 hours a day throughout October. How long was he swinging for in total?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For Baboons, a Mother's History of Hardship Can Have Lasting Effects on Her  Kids Too | Duke Tod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215" y="121972"/>
            <a:ext cx="3815228" cy="254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608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54435" y="757645"/>
            <a:ext cx="7021008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It’s your turn! Have a go at some of the problem cards </a:t>
            </a:r>
            <a:r>
              <a:rPr lang="en-GB" sz="5400" dirty="0" smtClean="0"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416" y="2847703"/>
            <a:ext cx="3125918" cy="415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18" y="395786"/>
            <a:ext cx="4125654" cy="582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480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809" y="1502054"/>
            <a:ext cx="9826151" cy="2899955"/>
          </a:xfrm>
        </p:spPr>
        <p:txBody>
          <a:bodyPr>
            <a:normAutofit fontScale="90000"/>
          </a:bodyPr>
          <a:lstStyle/>
          <a:p>
            <a:r>
              <a:rPr lang="en-GB" sz="5400" u="sng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Red Pen Question</a:t>
            </a:r>
            <a:r>
              <a:rPr lang="en-GB" sz="5400" dirty="0" smtClean="0">
                <a:latin typeface="HfW cursive" panose="00000500000000000000" pitchFamily="2" charset="0"/>
              </a:rPr>
              <a:t/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7200" dirty="0">
                <a:latin typeface="HfW cursive" panose="00000500000000000000" pitchFamily="2" charset="0"/>
              </a:rPr>
              <a:t/>
            </a:r>
            <a:br>
              <a:rPr lang="en-GB" sz="7200" dirty="0">
                <a:latin typeface="HfW cursive" panose="00000500000000000000" pitchFamily="2" charset="0"/>
              </a:rPr>
            </a:br>
            <a:r>
              <a:rPr lang="en-GB" sz="54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 was born in </a:t>
            </a:r>
            <a:r>
              <a:rPr lang="en-GB" sz="5400" dirty="0" smtClean="0">
                <a:solidFill>
                  <a:srgbClr val="FF0000"/>
                </a:solidFill>
              </a:rPr>
              <a:t>……………………..</a:t>
            </a:r>
            <a:r>
              <a:rPr lang="en-GB" sz="54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. I now know this month has </a:t>
            </a:r>
            <a:r>
              <a:rPr lang="en-GB" sz="5400" dirty="0">
                <a:solidFill>
                  <a:srgbClr val="FF0000"/>
                </a:solidFill>
              </a:rPr>
              <a:t>…………………….. </a:t>
            </a:r>
            <a:r>
              <a:rPr lang="en-GB" sz="5400" dirty="0">
                <a:solidFill>
                  <a:srgbClr val="FF0000"/>
                </a:solidFill>
                <a:latin typeface="HfW cursive" panose="00000500000000000000" pitchFamily="2" charset="0"/>
              </a:rPr>
              <a:t>d</a:t>
            </a:r>
            <a:r>
              <a:rPr lang="en-GB" sz="54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ays. </a:t>
            </a:r>
            <a:endParaRPr lang="en-GB" sz="40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798" y="2549683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7" b="9409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0505">
            <a:off x="8635378" y="-229147"/>
            <a:ext cx="3729914" cy="294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58356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71101"/>
      </a:dk2>
      <a:lt2>
        <a:srgbClr val="E7E8E2"/>
      </a:lt2>
      <a:accent1>
        <a:srgbClr val="A6B727"/>
      </a:accent1>
      <a:accent2>
        <a:srgbClr val="F04304"/>
      </a:accent2>
      <a:accent3>
        <a:srgbClr val="EF8606"/>
      </a:accent3>
      <a:accent4>
        <a:srgbClr val="F2C100"/>
      </a:accent4>
      <a:accent5>
        <a:srgbClr val="A65001"/>
      </a:accent5>
      <a:accent6>
        <a:srgbClr val="BA9585"/>
      </a:accent6>
      <a:hlink>
        <a:srgbClr val="00B0F0"/>
      </a:hlink>
      <a:folHlink>
        <a:srgbClr val="7F7F7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A8A2BB7-7C5E-4EB2-B1F1-CFFF0F57E7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132</TotalTime>
  <Words>70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 Light</vt:lpstr>
      <vt:lpstr>HfW cursive</vt:lpstr>
      <vt:lpstr>Wingdings</vt:lpstr>
      <vt:lpstr>Metropolitan</vt:lpstr>
      <vt:lpstr>Wednesday 26th May 2021</vt:lpstr>
      <vt:lpstr>Let’s start by playing a game!   Can we order the months together?</vt:lpstr>
      <vt:lpstr>Let’s practice this rhyme to remember how many days there are in each month.</vt:lpstr>
      <vt:lpstr>Let’s practice some questions together:   - I do  - We do  - You do</vt:lpstr>
      <vt:lpstr>I Do:  Wilbur the quokka eats 5 bundles of leaves everyday in April. How may bundles of leaves did he eat that month? </vt:lpstr>
      <vt:lpstr>We Do:  Barry the blobfish has been in the aquarium from 1st February - 30th April. How long has he been in the aquarium? </vt:lpstr>
      <vt:lpstr>You Do:  Benji the baboon is has swung around the jungle for 6 hours a day throughout October. How long was he swinging for in total?</vt:lpstr>
      <vt:lpstr>It’s your turn! Have a go at some of the problem cards </vt:lpstr>
      <vt:lpstr>Red Pen Question  I was born in ……………………... I now know this month has …………………….. days.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Alice Watton</dc:creator>
  <cp:lastModifiedBy>Alice Watton</cp:lastModifiedBy>
  <cp:revision>3</cp:revision>
  <dcterms:created xsi:type="dcterms:W3CDTF">2021-05-22T14:39:52Z</dcterms:created>
  <dcterms:modified xsi:type="dcterms:W3CDTF">2021-05-22T16:52:12Z</dcterms:modified>
</cp:coreProperties>
</file>