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4273A5-3FAB-2D37-2A1F-E8DDFC45F969}" v="1" dt="2021-12-12T20:15:45.1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37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80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42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041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087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243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462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923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4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083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432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457EC-C436-48FE-80E5-16BABBCB4E92}" type="datetimeFigureOut">
              <a:rPr lang="en-GB" smtClean="0"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11EF4-F77F-43B2-9A4C-D19B7615F5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017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1777" y="952901"/>
            <a:ext cx="9647722" cy="3962351"/>
          </a:xfrm>
        </p:spPr>
        <p:txBody>
          <a:bodyPr>
            <a:normAutofit/>
          </a:bodyPr>
          <a:lstStyle/>
          <a:p>
            <a:pPr algn="l"/>
            <a:r>
              <a:rPr lang="en-GB" b="1" u="sng"/>
              <a:t>L.O- To build an overview of world </a:t>
            </a:r>
            <a:r>
              <a:rPr lang="en-GB" b="1" u="sng" dirty="0"/>
              <a:t>history.</a:t>
            </a:r>
            <a:br>
              <a:rPr lang="en-GB" b="1" u="sng" dirty="0"/>
            </a:br>
            <a:r>
              <a:rPr lang="en-GB" b="1" u="sng" dirty="0"/>
              <a:t>C: What impact have the Ancient Greeks on the world?</a:t>
            </a:r>
          </a:p>
        </p:txBody>
      </p:sp>
    </p:spTree>
    <p:extLst>
      <p:ext uri="{BB962C8B-B14F-4D97-AF65-F5344CB8AC3E}">
        <p14:creationId xmlns:p14="http://schemas.microsoft.com/office/powerpoint/2010/main" val="3271336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5757"/>
            <a:ext cx="10515600" cy="1325563"/>
          </a:xfrm>
        </p:spPr>
        <p:txBody>
          <a:bodyPr/>
          <a:lstStyle/>
          <a:p>
            <a:r>
              <a:rPr lang="en-GB" dirty="0"/>
              <a:t>TTYP- What have we learnt about Ancient Greeks?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00437"/>
            <a:ext cx="10515600" cy="387652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 will write down your ideas on the board.</a:t>
            </a:r>
          </a:p>
        </p:txBody>
      </p:sp>
    </p:spTree>
    <p:extLst>
      <p:ext uri="{BB962C8B-B14F-4D97-AF65-F5344CB8AC3E}">
        <p14:creationId xmlns:p14="http://schemas.microsoft.com/office/powerpoint/2010/main" val="2616074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Here are some of the contributions Ancient Greeks made to the world…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Olympics/ Sport</a:t>
            </a:r>
          </a:p>
          <a:p>
            <a:r>
              <a:rPr lang="en-GB" dirty="0"/>
              <a:t>School/ Education/ Universities</a:t>
            </a:r>
          </a:p>
          <a:p>
            <a:r>
              <a:rPr lang="en-GB" dirty="0"/>
              <a:t>Medicine</a:t>
            </a:r>
          </a:p>
          <a:p>
            <a:r>
              <a:rPr lang="en-GB" dirty="0"/>
              <a:t>Democracy</a:t>
            </a:r>
          </a:p>
          <a:p>
            <a:r>
              <a:rPr lang="en-GB" dirty="0"/>
              <a:t>Warfare</a:t>
            </a:r>
          </a:p>
        </p:txBody>
      </p:sp>
    </p:spTree>
    <p:extLst>
      <p:ext uri="{BB962C8B-B14F-4D97-AF65-F5344CB8AC3E}">
        <p14:creationId xmlns:p14="http://schemas.microsoft.com/office/powerpoint/2010/main" val="3000943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Your task is to create a presentation answering the question: </a:t>
            </a:r>
            <a:r>
              <a:rPr lang="en-GB" sz="3600" b="1" i="1" dirty="0"/>
              <a:t>What impact have the Ancient Greeks on the world?</a:t>
            </a:r>
          </a:p>
          <a:p>
            <a:endParaRPr lang="en-GB" sz="3600" b="1" i="1" dirty="0"/>
          </a:p>
          <a:p>
            <a:r>
              <a:rPr lang="en-GB" sz="3600" dirty="0"/>
              <a:t>I will show you how you can present your information.</a:t>
            </a:r>
          </a:p>
        </p:txBody>
      </p:sp>
    </p:spTree>
    <p:extLst>
      <p:ext uri="{BB962C8B-B14F-4D97-AF65-F5344CB8AC3E}">
        <p14:creationId xmlns:p14="http://schemas.microsoft.com/office/powerpoint/2010/main" val="9772817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>Kerry Mistry</DisplayName>
        <AccountId>16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5E9EC50-531B-4886-A0DF-C971F0603C8A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D1165BF-C6F1-42A9-B568-951B8C5968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783A8CD-B52A-4550-BC52-0210ABE34A2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L.O- To build an overview of world history. C: What impact have the Ancient Greeks on the world?</vt:lpstr>
      <vt:lpstr>TTYP- What have we learnt about Ancient Greeks?</vt:lpstr>
      <vt:lpstr>Here are some of the contributions Ancient Greeks made to the world…</vt:lpstr>
      <vt:lpstr>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2nd December 2021 L.O- To build an overview of world history. C: What impact have the Ancient Greeks on the world?</dc:title>
  <dc:creator>Taiyibha Ahmed</dc:creator>
  <cp:lastModifiedBy>Taiyibha Ahmed</cp:lastModifiedBy>
  <cp:revision>4</cp:revision>
  <dcterms:created xsi:type="dcterms:W3CDTF">2021-12-02T07:36:22Z</dcterms:created>
  <dcterms:modified xsi:type="dcterms:W3CDTF">2021-12-12T20:52:49Z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