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71" r:id="rId3"/>
    <p:sldId id="257" r:id="rId4"/>
    <p:sldId id="258" r:id="rId5"/>
    <p:sldId id="262" r:id="rId6"/>
    <p:sldId id="266" r:id="rId7"/>
    <p:sldId id="272" r:id="rId8"/>
    <p:sldId id="270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3504" y="770467"/>
            <a:ext cx="10782300" cy="3352800"/>
          </a:xfrm>
        </p:spPr>
        <p:txBody>
          <a:bodyPr anchor="b">
            <a:noAutofit/>
          </a:bodyPr>
          <a:lstStyle>
            <a:lvl1pPr algn="l">
              <a:lnSpc>
                <a:spcPct val="80000"/>
              </a:lnSpc>
              <a:defRPr sz="8800" spc="-120" baseline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67512" y="4206876"/>
            <a:ext cx="9228201" cy="1645920"/>
          </a:xfr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rgbClr val="262626"/>
                </a:solidFill>
                <a:latin typeface="+mj-lt"/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AC4D88B0-D938-4FDD-B08C-B4BF01C2E92F}" type="datetimeFigureOut">
              <a:rPr lang="en-GB" smtClean="0"/>
              <a:t>16/09/2021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D98AA0D9-3885-48DA-8F76-D8A8648C7F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14383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4D88B0-D938-4FDD-B08C-B4BF01C2E92F}" type="datetimeFigureOut">
              <a:rPr lang="en-GB" smtClean="0"/>
              <a:t>16/09/2021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AA0D9-3885-48DA-8F76-D8A8648C7F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88203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3504" y="767419"/>
            <a:ext cx="10780776" cy="3355848"/>
          </a:xfrm>
        </p:spPr>
        <p:txBody>
          <a:bodyPr anchor="b">
            <a:normAutofit/>
          </a:bodyPr>
          <a:lstStyle>
            <a:lvl1pPr>
              <a:lnSpc>
                <a:spcPct val="80000"/>
              </a:lnSpc>
              <a:defRPr sz="8800" b="0" baseline="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7512" y="4204209"/>
            <a:ext cx="9226296" cy="1645920"/>
          </a:xfrm>
        </p:spPr>
        <p:txBody>
          <a:bodyPr anchor="t">
            <a:normAutofit/>
          </a:bodyPr>
          <a:lstStyle>
            <a:lvl1pPr marL="0" indent="0">
              <a:buNone/>
              <a:defRPr sz="320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4D88B0-D938-4FDD-B08C-B4BF01C2E92F}" type="datetimeFigureOut">
              <a:rPr lang="en-GB" smtClean="0"/>
              <a:t>16/09/2021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AA0D9-3885-48DA-8F76-D8A8648C7F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54116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6656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11330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4D88B0-D938-4FDD-B08C-B4BF01C2E92F}" type="datetimeFigureOut">
              <a:rPr lang="en-GB" smtClean="0"/>
              <a:t>16/09/2021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AA0D9-3885-48DA-8F76-D8A8648C7F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90297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40467"/>
            <a:ext cx="4663440" cy="723400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6656" y="2753084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07608" y="2038435"/>
            <a:ext cx="4663440" cy="722376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007608" y="2750990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4D88B0-D938-4FDD-B08C-B4BF01C2E92F}" type="datetimeFigureOut">
              <a:rPr lang="en-GB" smtClean="0"/>
              <a:t>16/09/2021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AA0D9-3885-48DA-8F76-D8A8648C7F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09636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4D88B0-D938-4FDD-B08C-B4BF01C2E92F}" type="datetimeFigureOut">
              <a:rPr lang="en-GB" smtClean="0"/>
              <a:t>16/09/2021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AA0D9-3885-48DA-8F76-D8A8648C7F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9678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4D88B0-D938-4FDD-B08C-B4BF01C2E92F}" type="datetimeFigureOut">
              <a:rPr lang="en-GB" smtClean="0"/>
              <a:t>16/09/2021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AA0D9-3885-48DA-8F76-D8A8648C7F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44053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620000" y="0"/>
            <a:ext cx="457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8261404" y="542282"/>
            <a:ext cx="3383280" cy="1920240"/>
          </a:xfrm>
        </p:spPr>
        <p:txBody>
          <a:bodyPr anchor="b">
            <a:noAutofit/>
          </a:bodyPr>
          <a:lstStyle>
            <a:lvl1pPr>
              <a:lnSpc>
                <a:spcPct val="85000"/>
              </a:lnSpc>
              <a:defRPr sz="400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762000"/>
            <a:ext cx="60960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75982" y="2511813"/>
            <a:ext cx="3398520" cy="3126987"/>
          </a:xfr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4D88B0-D938-4FDD-B08C-B4BF01C2E92F}" type="datetimeFigureOut">
              <a:rPr lang="en-GB" smtClean="0"/>
              <a:t>16/09/2021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0000"/>
                  </a:srgbClr>
                </a:solidFill>
              </a:defRPr>
            </a:lvl1pPr>
          </a:lstStyle>
          <a:p>
            <a:fld id="{D98AA0D9-3885-48DA-8F76-D8A8648C7F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17446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224" y="5418667"/>
            <a:ext cx="10780776" cy="613283"/>
          </a:xfrm>
        </p:spPr>
        <p:txBody>
          <a:bodyPr anchor="b">
            <a:normAutofit/>
          </a:bodyPr>
          <a:lstStyle>
            <a:lvl1pPr>
              <a:defRPr sz="32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12192000" cy="5330952"/>
          </a:xfrm>
          <a:solidFill>
            <a:schemeClr val="accent1">
              <a:lumMod val="20000"/>
              <a:lumOff val="80000"/>
            </a:schemeClr>
          </a:solidFill>
        </p:spPr>
        <p:txBody>
          <a:bodyPr anchor="t"/>
          <a:lstStyle>
            <a:lvl1pPr marL="0" indent="0" algn="ctr">
              <a:spcBef>
                <a:spcPts val="800"/>
              </a:spcBef>
              <a:buNone/>
              <a:defRPr sz="3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656" y="5909735"/>
            <a:ext cx="9229344" cy="5334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4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AC4D88B0-D938-4FDD-B08C-B4BF01C2E92F}" type="datetimeFigureOut">
              <a:rPr lang="en-GB" smtClean="0"/>
              <a:t>16/09/2021</a:t>
            </a:fld>
            <a:endParaRPr lang="en-GB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en-GB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D98AA0D9-3885-48DA-8F76-D8A8648C7F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76622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4D88B0-D938-4FDD-B08C-B4BF01C2E92F}" type="datetimeFigureOut">
              <a:rPr lang="en-GB" smtClean="0"/>
              <a:t>16/09/2021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AA0D9-3885-48DA-8F76-D8A8648C7F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96672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43950" y="695325"/>
            <a:ext cx="2628900" cy="48006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1525" y="714375"/>
            <a:ext cx="7734300" cy="5400675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4D88B0-D938-4FDD-B08C-B4BF01C2E92F}" type="datetimeFigureOut">
              <a:rPr lang="en-GB" smtClean="0"/>
              <a:t>16/09/2021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AA0D9-3885-48DA-8F76-D8A8648C7F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40550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57224" y="499533"/>
            <a:ext cx="10772775" cy="16581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11680"/>
            <a:ext cx="10753725" cy="37661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5800" y="6412447"/>
            <a:ext cx="4114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fld id="{AC4D88B0-D938-4FDD-B08C-B4BF01C2E92F}" type="datetimeFigureOut">
              <a:rPr lang="en-GB" smtClean="0"/>
              <a:t>16/09/2021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554697"/>
            <a:ext cx="50292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 cap="all" baseline="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926" y="5876412"/>
            <a:ext cx="2926080" cy="139703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300" b="0">
                <a:ln>
                  <a:noFill/>
                </a:ln>
                <a:solidFill>
                  <a:schemeClr val="accent1">
                    <a:alpha val="25000"/>
                  </a:schemeClr>
                </a:solidFill>
                <a:latin typeface="+mj-lt"/>
              </a:defRPr>
            </a:lvl1pPr>
          </a:lstStyle>
          <a:p>
            <a:fld id="{D98AA0D9-3885-48DA-8F76-D8A8648C7F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11087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5400" kern="1200" spc="-120" baseline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85000"/>
        </a:lnSpc>
        <a:spcBef>
          <a:spcPts val="13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347472" indent="-3429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548640" indent="-54864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000" i="1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822960" indent="-82296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097280" indent="-109728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2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6pPr>
      <a:lvl7pPr marL="14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7pPr>
      <a:lvl8pPr marL="16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8pPr>
      <a:lvl9pPr marL="18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gif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6754" y="1805578"/>
            <a:ext cx="11403874" cy="2387600"/>
          </a:xfrm>
        </p:spPr>
        <p:txBody>
          <a:bodyPr>
            <a:noAutofit/>
          </a:bodyPr>
          <a:lstStyle/>
          <a:p>
            <a:r>
              <a:rPr lang="en-GB" sz="6000" u="sng" dirty="0" smtClean="0">
                <a:latin typeface="HfW cursive bold" panose="00000500000000000000" pitchFamily="2" charset="0"/>
              </a:rPr>
              <a:t>Thursday 23</a:t>
            </a:r>
            <a:r>
              <a:rPr lang="en-GB" sz="6000" u="sng" baseline="30000" dirty="0" smtClean="0">
                <a:latin typeface="HfW cursive bold" panose="00000500000000000000" pitchFamily="2" charset="0"/>
              </a:rPr>
              <a:t>rd</a:t>
            </a:r>
            <a:r>
              <a:rPr lang="en-GB" sz="6000" u="sng" dirty="0" smtClean="0">
                <a:latin typeface="HfW cursive bold" panose="00000500000000000000" pitchFamily="2" charset="0"/>
              </a:rPr>
              <a:t> September 2021</a:t>
            </a:r>
            <a:br>
              <a:rPr lang="en-GB" sz="6000" u="sng" dirty="0" smtClean="0">
                <a:latin typeface="HfW cursive bold" panose="00000500000000000000" pitchFamily="2" charset="0"/>
              </a:rPr>
            </a:br>
            <a:r>
              <a:rPr lang="en-GB" sz="6000" u="sng" dirty="0" smtClean="0">
                <a:latin typeface="HfW cursive bold" panose="00000500000000000000" pitchFamily="2" charset="0"/>
              </a:rPr>
              <a:t/>
            </a:r>
            <a:br>
              <a:rPr lang="en-GB" sz="6000" u="sng" dirty="0" smtClean="0">
                <a:latin typeface="HfW cursive bold" panose="00000500000000000000" pitchFamily="2" charset="0"/>
              </a:rPr>
            </a:br>
            <a:r>
              <a:rPr lang="en-GB" sz="6000" u="sng" dirty="0" smtClean="0">
                <a:latin typeface="HfW cursive bold" panose="00000500000000000000" pitchFamily="2" charset="0"/>
              </a:rPr>
              <a:t>LO: To write a build up.</a:t>
            </a:r>
            <a:br>
              <a:rPr lang="en-GB" sz="6000" u="sng" dirty="0" smtClean="0">
                <a:latin typeface="HfW cursive bold" panose="00000500000000000000" pitchFamily="2" charset="0"/>
              </a:rPr>
            </a:br>
            <a:r>
              <a:rPr lang="en-GB" sz="6000" u="sng" dirty="0" smtClean="0">
                <a:latin typeface="HfW cursive bold" panose="00000500000000000000" pitchFamily="2" charset="0"/>
              </a:rPr>
              <a:t/>
            </a:r>
            <a:br>
              <a:rPr lang="en-GB" sz="6000" u="sng" dirty="0" smtClean="0">
                <a:latin typeface="HfW cursive bold" panose="00000500000000000000" pitchFamily="2" charset="0"/>
              </a:rPr>
            </a:br>
            <a:r>
              <a:rPr lang="en-GB" sz="6000" u="sng" dirty="0" smtClean="0">
                <a:latin typeface="HfW cursive bold" panose="00000500000000000000" pitchFamily="2" charset="0"/>
              </a:rPr>
              <a:t>C: Finding Something Tale</a:t>
            </a:r>
          </a:p>
        </p:txBody>
      </p:sp>
      <p:pic>
        <p:nvPicPr>
          <p:cNvPr id="1027" name="Picture 3" descr="Safari Explorer Stock Illustrations – 2,169 Safari Explorer Stock  Illustrations, Vectors &amp;amp; Clipart - Dreamstime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55250" y1="11424" x2="81875" y2="93897"/>
                        <a14:foregroundMark x1="49750" y1="54304" x2="56250" y2="44757"/>
                        <a14:foregroundMark x1="90000" y1="50391" x2="93875" y2="3176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0798" y="3971109"/>
            <a:ext cx="3614261" cy="28868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345776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1257" y="3135085"/>
            <a:ext cx="11403874" cy="1071155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en-GB" sz="4800" dirty="0" smtClean="0">
                <a:latin typeface="HfW cursive bold" panose="00000500000000000000" pitchFamily="2" charset="0"/>
              </a:rPr>
              <a:t>Who can use their grammar skills from yesterday to share a </a:t>
            </a:r>
            <a:r>
              <a:rPr lang="en-GB" sz="4800" dirty="0" smtClean="0">
                <a:solidFill>
                  <a:schemeClr val="tx1"/>
                </a:solidFill>
                <a:latin typeface="HfW cursive bold" panose="00000500000000000000" pitchFamily="2" charset="0"/>
              </a:rPr>
              <a:t>compound sentence?</a:t>
            </a:r>
          </a:p>
        </p:txBody>
      </p:sp>
      <p:pic>
        <p:nvPicPr>
          <p:cNvPr id="1027" name="Picture 3" descr="Safari Explorer Stock Illustrations – 2,169 Safari Explorer Stock  Illustrations, Vectors &amp;amp; Clipart - Dreamstim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55250" y1="11424" x2="81875" y2="93897"/>
                        <a14:foregroundMark x1="49750" y1="54304" x2="56250" y2="44757"/>
                        <a14:foregroundMark x1="90000" y1="50391" x2="93875" y2="3176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53452" y="0"/>
            <a:ext cx="2338251" cy="1867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What are FANBOYS? - Teaching Wiki Page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871"/>
          <a:stretch/>
        </p:blipFill>
        <p:spPr bwMode="auto">
          <a:xfrm>
            <a:off x="1842711" y="4206240"/>
            <a:ext cx="9093349" cy="22337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294225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80960" y="3174274"/>
            <a:ext cx="4916882" cy="1071155"/>
          </a:xfrm>
        </p:spPr>
        <p:txBody>
          <a:bodyPr>
            <a:noAutofit/>
          </a:bodyPr>
          <a:lstStyle/>
          <a:p>
            <a:r>
              <a:rPr lang="en-GB" sz="6000" dirty="0" smtClean="0">
                <a:latin typeface="HfW cursive bold" panose="00000500000000000000" pitchFamily="2" charset="0"/>
              </a:rPr>
              <a:t>Next, let’s recap the build up of our Jasper Story!</a:t>
            </a:r>
          </a:p>
        </p:txBody>
      </p:sp>
      <p:pic>
        <p:nvPicPr>
          <p:cNvPr id="1027" name="Picture 3" descr="Safari Explorer Stock Illustrations – 2,169 Safari Explorer Stock  Illustrations, Vectors &amp;amp; Clipart - Dreamstime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55250" y1="11424" x2="81875" y2="93897"/>
                        <a14:foregroundMark x1="49750" y1="54304" x2="56250" y2="44757"/>
                        <a14:foregroundMark x1="90000" y1="50391" x2="93875" y2="3176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3029" y="3971109"/>
            <a:ext cx="3614261" cy="28868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58" y="209007"/>
            <a:ext cx="5812972" cy="6453051"/>
          </a:xfrm>
          <a:prstGeom prst="rect">
            <a:avLst/>
          </a:prstGeom>
        </p:spPr>
      </p:pic>
      <p:sp>
        <p:nvSpPr>
          <p:cNvPr id="3" name="Rounded Rectangle 2"/>
          <p:cNvSpPr/>
          <p:nvPr/>
        </p:nvSpPr>
        <p:spPr>
          <a:xfrm>
            <a:off x="653141" y="2717075"/>
            <a:ext cx="5238205" cy="1136468"/>
          </a:xfrm>
          <a:prstGeom prst="round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ounded Rectangle 5"/>
          <p:cNvSpPr/>
          <p:nvPr/>
        </p:nvSpPr>
        <p:spPr>
          <a:xfrm>
            <a:off x="653140" y="3853543"/>
            <a:ext cx="1306289" cy="522514"/>
          </a:xfrm>
          <a:prstGeom prst="round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52937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74320" y="4767942"/>
            <a:ext cx="11403874" cy="1071155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en-GB" sz="4800" dirty="0" smtClean="0">
                <a:latin typeface="HfW cursive bold" panose="00000500000000000000" pitchFamily="2" charset="0"/>
              </a:rPr>
              <a:t>Today we are going to write the </a:t>
            </a:r>
            <a:r>
              <a:rPr lang="en-GB" sz="4800" dirty="0" smtClean="0">
                <a:solidFill>
                  <a:schemeClr val="tx1"/>
                </a:solidFill>
                <a:latin typeface="HfW cursive bold" panose="00000500000000000000" pitchFamily="2" charset="0"/>
              </a:rPr>
              <a:t>build up</a:t>
            </a:r>
            <a:r>
              <a:rPr lang="en-GB" sz="4800" dirty="0" smtClean="0">
                <a:latin typeface="HfW cursive bold" panose="00000500000000000000" pitchFamily="2" charset="0"/>
              </a:rPr>
              <a:t> of our story!</a:t>
            </a:r>
            <a:br>
              <a:rPr lang="en-GB" sz="4800" dirty="0" smtClean="0">
                <a:latin typeface="HfW cursive bold" panose="00000500000000000000" pitchFamily="2" charset="0"/>
              </a:rPr>
            </a:br>
            <a:r>
              <a:rPr lang="en-GB" sz="4800" dirty="0">
                <a:latin typeface="HfW cursive bold" panose="00000500000000000000" pitchFamily="2" charset="0"/>
              </a:rPr>
              <a:t/>
            </a:r>
            <a:br>
              <a:rPr lang="en-GB" sz="4800" dirty="0">
                <a:latin typeface="HfW cursive bold" panose="00000500000000000000" pitchFamily="2" charset="0"/>
              </a:rPr>
            </a:br>
            <a:r>
              <a:rPr lang="en-GB" sz="4800" dirty="0" smtClean="0">
                <a:latin typeface="HfW cursive bold" panose="00000500000000000000" pitchFamily="2" charset="0"/>
              </a:rPr>
              <a:t>In the build up, our character explores the tomb and </a:t>
            </a:r>
            <a:r>
              <a:rPr lang="en-GB" sz="4800" dirty="0" smtClean="0">
                <a:solidFill>
                  <a:schemeClr val="tx1"/>
                </a:solidFill>
                <a:latin typeface="HfW cursive bold" panose="00000500000000000000" pitchFamily="2" charset="0"/>
              </a:rPr>
              <a:t>finds their treasure</a:t>
            </a:r>
            <a:r>
              <a:rPr lang="en-GB" sz="4800" dirty="0" smtClean="0">
                <a:latin typeface="HfW cursive bold" panose="00000500000000000000" pitchFamily="2" charset="0"/>
              </a:rPr>
              <a:t>. </a:t>
            </a:r>
          </a:p>
        </p:txBody>
      </p:sp>
      <p:pic>
        <p:nvPicPr>
          <p:cNvPr id="1027" name="Picture 3" descr="Safari Explorer Stock Illustrations – 2,169 Safari Explorer Stock  Illustrations, Vectors &amp;amp; Clipart - Dreamstim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55250" y1="11424" x2="81875" y2="93897"/>
                        <a14:foregroundMark x1="49750" y1="54304" x2="56250" y2="44757"/>
                        <a14:foregroundMark x1="90000" y1="50391" x2="93875" y2="3176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53452" y="0"/>
            <a:ext cx="2338251" cy="1867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174443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87382" y="822960"/>
            <a:ext cx="11782698" cy="1071155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en-GB" sz="4800" dirty="0" smtClean="0">
                <a:latin typeface="HfW cursive bold" panose="00000500000000000000" pitchFamily="2" charset="0"/>
              </a:rPr>
              <a:t>First your explorer needs to arrive at the tomb. How are they feeling?</a:t>
            </a:r>
          </a:p>
        </p:txBody>
      </p:sp>
      <p:pic>
        <p:nvPicPr>
          <p:cNvPr id="1027" name="Picture 3" descr="Safari Explorer Stock Illustrations – 2,169 Safari Explorer Stock  Illustrations, Vectors &amp;amp; Clipart - Dreamstim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55250" y1="11424" x2="81875" y2="93897"/>
                        <a14:foregroundMark x1="49750" y1="54304" x2="56250" y2="44757"/>
                        <a14:foregroundMark x1="90000" y1="50391" x2="93875" y2="3176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331" y="4301283"/>
            <a:ext cx="2824751" cy="22562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Emotions Writing Word Mat (SB9344) - SparkleBox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5165" y="1976836"/>
            <a:ext cx="6582503" cy="46488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909483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52696" y="3291839"/>
            <a:ext cx="5225143" cy="1071155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en-GB" sz="4800" dirty="0" smtClean="0">
                <a:latin typeface="HfW cursive bold" panose="00000500000000000000" pitchFamily="2" charset="0"/>
              </a:rPr>
              <a:t>Next they need to explore the tomb! Maybe they can use one of their tools.</a:t>
            </a:r>
          </a:p>
        </p:txBody>
      </p:sp>
      <p:pic>
        <p:nvPicPr>
          <p:cNvPr id="1027" name="Picture 3" descr="Safari Explorer Stock Illustrations – 2,169 Safari Explorer Stock  Illustrations, Vectors &amp;amp; Clipart - Dreamstim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55250" y1="11424" x2="81875" y2="93897"/>
                        <a14:foregroundMark x1="49750" y1="54304" x2="56250" y2="44757"/>
                        <a14:foregroundMark x1="90000" y1="50391" x2="93875" y2="3176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2320" y="2849103"/>
            <a:ext cx="4871776" cy="38913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393067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52696" y="3291839"/>
            <a:ext cx="5225143" cy="1071155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en-GB" sz="4800" dirty="0" smtClean="0">
                <a:latin typeface="HfW cursive bold" panose="00000500000000000000" pitchFamily="2" charset="0"/>
              </a:rPr>
              <a:t>Finally they need to find their treasure! How does your character feel?</a:t>
            </a:r>
          </a:p>
        </p:txBody>
      </p:sp>
      <p:pic>
        <p:nvPicPr>
          <p:cNvPr id="1027" name="Picture 3" descr="Safari Explorer Stock Illustrations – 2,169 Safari Explorer Stock  Illustrations, Vectors &amp;amp; Clipart - Dreamstim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55250" y1="11424" x2="81875" y2="93897"/>
                        <a14:foregroundMark x1="49750" y1="54304" x2="56250" y2="44757"/>
                        <a14:foregroundMark x1="90000" y1="50391" x2="93875" y2="3176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8090" y="4362994"/>
            <a:ext cx="2820907" cy="22531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Egyptian Amulets - Ancient Facts Egypt for Kid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7839" y="594358"/>
            <a:ext cx="6008878" cy="37686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4003128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40081" y="4924695"/>
            <a:ext cx="5421086" cy="1071155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en-GB" sz="5400" dirty="0" smtClean="0">
                <a:latin typeface="HfW cursive bold" panose="00000500000000000000" pitchFamily="2" charset="0"/>
              </a:rPr>
              <a:t>Plenary: Can you make sure you haven’t used any word jail emotion words?</a:t>
            </a:r>
          </a:p>
        </p:txBody>
      </p:sp>
      <p:pic>
        <p:nvPicPr>
          <p:cNvPr id="1027" name="Picture 3" descr="Safari Explorer Stock Illustrations – 2,169 Safari Explorer Stock  Illustrations, Vectors &amp;amp; Clipart - Dreamstim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55250" y1="11424" x2="81875" y2="93897"/>
                        <a14:foregroundMark x1="49750" y1="54304" x2="56250" y2="44757"/>
                        <a14:foregroundMark x1="90000" y1="50391" x2="93875" y2="3176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9097" y="862149"/>
            <a:ext cx="5625817" cy="44936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33383257"/>
      </p:ext>
    </p:extLst>
  </p:cSld>
  <p:clrMapOvr>
    <a:masterClrMapping/>
  </p:clrMapOvr>
</p:sld>
</file>

<file path=ppt/theme/theme1.xml><?xml version="1.0" encoding="utf-8"?>
<a:theme xmlns:a="http://schemas.openxmlformats.org/drawingml/2006/main" name="Metropolitan">
  <a:themeElements>
    <a:clrScheme name="Metropolitan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Metropolitan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Metropolitan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00000"/>
                <a:lumMod val="110000"/>
              </a:schemeClr>
            </a:gs>
            <a:gs pos="50000">
              <a:schemeClr val="phClr">
                <a:tint val="75000"/>
                <a:satMod val="101000"/>
                <a:lumMod val="105000"/>
              </a:schemeClr>
            </a:gs>
            <a:gs pos="100000">
              <a:schemeClr val="phClr">
                <a:tint val="82000"/>
                <a:satMod val="104000"/>
                <a:lumMod val="105000"/>
              </a:schemeClr>
            </a:gs>
          </a:gsLst>
          <a:lin ang="27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0000"/>
                <a:lumMod val="100000"/>
              </a:schemeClr>
            </a:gs>
            <a:gs pos="100000">
              <a:schemeClr val="phClr">
                <a:shade val="80000"/>
                <a:satMod val="100000"/>
                <a:lumMod val="99000"/>
              </a:schemeClr>
            </a:gs>
          </a:gsLst>
          <a:lin ang="27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solidFill>
          <a:schemeClr val="phClr">
            <a:shade val="95000"/>
            <a:satMod val="17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etropolitan" id="{4C5440D6-04D2-4954-96CF-F251137069B2}" vid="{0941A018-FB9B-4401-A32C-7E04526866E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Metropolitan</Template>
  <TotalTime>3064</TotalTime>
  <Words>104</Words>
  <Application>Microsoft Office PowerPoint</Application>
  <PresentationFormat>Widescreen</PresentationFormat>
  <Paragraphs>8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 Light</vt:lpstr>
      <vt:lpstr>HfW cursive bold</vt:lpstr>
      <vt:lpstr>Metropolitan</vt:lpstr>
      <vt:lpstr>Thursday 23rd September 2021  LO: To write a build up.  C: Finding Something Tale</vt:lpstr>
      <vt:lpstr>Who can use their grammar skills from yesterday to share a compound sentence?</vt:lpstr>
      <vt:lpstr>Next, let’s recap the build up of our Jasper Story!</vt:lpstr>
      <vt:lpstr>Today we are going to write the build up of our story!  In the build up, our character explores the tomb and finds their treasure. </vt:lpstr>
      <vt:lpstr>First your explorer needs to arrive at the tomb. How are they feeling?</vt:lpstr>
      <vt:lpstr>Next they need to explore the tomb! Maybe they can use one of their tools.</vt:lpstr>
      <vt:lpstr>Finally they need to find their treasure! How does your character feel?</vt:lpstr>
      <vt:lpstr>Plenary: Can you make sure you haven’t used any word jail emotion words?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Monday 20th September 2021  LO: To practice adverbials  C: Finding Something Tale</dc:title>
  <dc:creator>Alice Watton</dc:creator>
  <cp:lastModifiedBy>Alice Watton</cp:lastModifiedBy>
  <cp:revision>7</cp:revision>
  <dcterms:created xsi:type="dcterms:W3CDTF">2021-09-13T19:28:25Z</dcterms:created>
  <dcterms:modified xsi:type="dcterms:W3CDTF">2021-09-16T19:03:55Z</dcterms:modified>
</cp:coreProperties>
</file>