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3"/>
  </p:sldMasterIdLst>
  <p:notesMasterIdLst>
    <p:notesMasterId r:id="rId11"/>
  </p:notesMasterIdLst>
  <p:handoutMasterIdLst>
    <p:handoutMasterId r:id="rId12"/>
  </p:handoutMasterIdLst>
  <p:sldIdLst>
    <p:sldId id="295" r:id="rId4"/>
    <p:sldId id="276" r:id="rId5"/>
    <p:sldId id="279" r:id="rId6"/>
    <p:sldId id="287" r:id="rId7"/>
    <p:sldId id="288" r:id="rId8"/>
    <p:sldId id="290" r:id="rId9"/>
    <p:sldId id="294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  <p:embeddedFont>
      <p:font typeface="Sassoon Infant Rg" panose="02000503030000020003" charset="0"/>
      <p:regular r:id="rId19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375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26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B1E3"/>
    <a:srgbClr val="ECD895"/>
    <a:srgbClr val="009F90"/>
    <a:srgbClr val="9DDCF9"/>
    <a:srgbClr val="DD2B3E"/>
    <a:srgbClr val="DE1E5A"/>
    <a:srgbClr val="9DDDF9"/>
    <a:srgbClr val="ECD9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6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16" y="84"/>
      </p:cViewPr>
      <p:guideLst>
        <p:guide orient="horz" pos="2183"/>
        <p:guide pos="2880"/>
        <p:guide pos="340"/>
        <p:guide orient="horz" pos="3974"/>
        <p:guide pos="5375"/>
        <p:guide orient="horz" pos="346"/>
        <p:guide pos="476"/>
        <p:guide orient="horz" pos="482"/>
        <p:guide orient="horz" pos="3861"/>
        <p:guide pos="526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Master" Target="slideMasters/slideMaster1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customXml" Target="../customXml/item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font" Target="fonts/font7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42FD175-E42B-4E54-ACC0-D26FB7F27B9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38DE32-CDE8-460E-A64F-8DD6D16B30E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6E752D0-C665-4F73-A3A3-3B1D68869241}" type="datetimeFigureOut">
              <a:rPr lang="en-GB"/>
              <a:pPr>
                <a:defRPr/>
              </a:pPr>
              <a:t>09/11/2020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966132-BA36-4F3A-AC97-9F804A5F126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C033BE-BF07-4E54-9E50-7648CEED292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98E55E93-BFCB-44EF-B6D5-A785B59B1C8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C2D5626-50B5-4D7B-9227-70D7A8303BE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576340-2C82-4368-B2FF-FB41316ECB0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6120E89-0247-4345-87E8-8EC52D3CD7C3}" type="datetimeFigureOut">
              <a:rPr lang="en-GB"/>
              <a:pPr>
                <a:defRPr/>
              </a:pPr>
              <a:t>09/11/2020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21B89C3-1050-4190-8286-E6F91DE5BF5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1BC42AC-5718-4DF3-A05B-E1CF5EBCB5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691876-3D5D-4B27-BC5C-93E94B2ED23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95CE31-9EB2-4BAA-A07D-A0DA130DBD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EEA3EBFE-4A5D-4808-A2A2-EA99DBCDC3A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848240-7131-4593-8471-850EFC08A18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6415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EA9B843C-7CAE-4472-AF34-10D19E3A91A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1CDE5451-EB4C-4A8A-B1C1-565654EE07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5525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6E186F0-3BCD-4ED8-83B2-F46CD1ABF77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8273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C9E20787-D19D-480B-8C27-2D8986BF644E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86E7B5B3-C415-414B-8FA9-28433697565C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96365BE-FB91-4E83-9E8C-58EE158105B7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4B92E6B-F526-4A6B-B2FA-CD362B8FB865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D3D95C69-E629-4F18-BA0C-6B91EA2DAA5E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140655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1AF07080-0F59-4058-AE45-F7995EDE708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842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DDAA3BF1-0E0C-4CEC-935E-A56F33A619A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4B881E8-C1ED-4A83-9187-FCE7CC00C7C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11CF8DE-D0CA-4502-9EFE-2D8865C39C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8763" y="185738"/>
            <a:ext cx="8585200" cy="270827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0" tIns="0" rIns="0" bIns="0">
            <a:spAutoFit/>
          </a:bodyPr>
          <a:lstStyle>
            <a:lvl1pPr marL="1143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8800" dirty="0">
                <a:solidFill>
                  <a:schemeClr val="tx1"/>
                </a:solidFill>
              </a:rPr>
              <a:t>My Day at the Beach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A0D4E9-1C44-4A74-84EC-2E41AADAEC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5" t="15881" r="2239" b="5482"/>
          <a:stretch/>
        </p:blipFill>
        <p:spPr>
          <a:xfrm>
            <a:off x="777923" y="1592945"/>
            <a:ext cx="7757074" cy="4715780"/>
          </a:xfrm>
          <a:prstGeom prst="roundRect">
            <a:avLst>
              <a:gd name="adj" fmla="val 4675"/>
            </a:avLst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35D004-2F56-43F8-8BE9-AE02E33DBC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875" y="457200"/>
            <a:ext cx="7446963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143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Last weekend, I went to the beach with my family.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B568FAC3-4361-4174-B3B9-395874DC92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834" y="1750596"/>
            <a:ext cx="6195055" cy="4380619"/>
          </a:xfrm>
          <a:prstGeom prst="roundRect">
            <a:avLst>
              <a:gd name="adj" fmla="val 6230"/>
            </a:avLst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332DE29-7688-4AF0-BA7D-203CD819FD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875" y="457200"/>
            <a:ext cx="7446963" cy="129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143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The sea </a:t>
            </a:r>
            <a:r>
              <a:rPr lang="en-GB" altLang="en-US" sz="2400">
                <a:solidFill>
                  <a:schemeClr val="tx1"/>
                </a:solidFill>
              </a:rPr>
              <a:t>was</a:t>
            </a:r>
            <a:r>
              <a:rPr lang="en-GB" altLang="en-US" sz="2800">
                <a:solidFill>
                  <a:schemeClr val="tx1"/>
                </a:solidFill>
              </a:rPr>
              <a:t> bright blue. There were lots of noisy seagulls and I could smell fish and chips.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79569AC-7B62-417C-965D-0F2D012737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263" y="1812925"/>
            <a:ext cx="1508125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5446905-F7C1-4662-BE60-AE104A9738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225" y="2178050"/>
            <a:ext cx="1508125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D25A5CD-01B4-49CB-B3A6-B9CF057979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3288" y="2892425"/>
            <a:ext cx="1508125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A40C042-E2D5-4F61-8040-DA2A941CB9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225" y="3684588"/>
            <a:ext cx="1508125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239D210-5770-4502-A264-DBA95227C7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0900" y="2022475"/>
            <a:ext cx="1508125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4B5C38D2-5685-4DA3-A6CD-BEE65B245A00}"/>
              </a:ext>
            </a:extLst>
          </p:cNvPr>
          <p:cNvSpPr/>
          <p:nvPr/>
        </p:nvSpPr>
        <p:spPr>
          <a:xfrm>
            <a:off x="3735388" y="1811338"/>
            <a:ext cx="4318000" cy="431800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2291" name="Picture 1">
            <a:extLst>
              <a:ext uri="{FF2B5EF4-FFF2-40B4-BE49-F238E27FC236}">
                <a16:creationId xmlns:a16="http://schemas.microsoft.com/office/drawing/2014/main" id="{4670FE0D-AEC4-49ED-B6BA-23567C1413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6738" y="561975"/>
            <a:ext cx="3036887" cy="562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23EE0BB-4AF4-45CC-90F8-F5CB08239D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600" y="935038"/>
            <a:ext cx="309880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143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My dad helped me find a shiny shell.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extLst>
              <a:ext uri="{FF2B5EF4-FFF2-40B4-BE49-F238E27FC236}">
                <a16:creationId xmlns:a16="http://schemas.microsoft.com/office/drawing/2014/main" id="{5204DFB0-FA26-44BE-B366-76252370BD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12" b="10841"/>
          <a:stretch>
            <a:fillRect/>
          </a:stretch>
        </p:blipFill>
        <p:spPr bwMode="auto">
          <a:xfrm>
            <a:off x="539750" y="2009775"/>
            <a:ext cx="7993063" cy="429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E89366B-9EB8-4232-9587-F5A8B1B9AA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769938"/>
            <a:ext cx="79930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143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We paddled in the water. It felt very cold.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2C1D43-2DD9-49E1-824A-02E0A4107D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487" y="655093"/>
            <a:ext cx="7995345" cy="5653633"/>
          </a:xfrm>
          <a:prstGeom prst="roundRect">
            <a:avLst>
              <a:gd name="adj" fmla="val 4176"/>
            </a:avLst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E6DC75B4-B6D7-4430-80EA-2E9B175090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600" y="935038"/>
            <a:ext cx="7466013" cy="98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143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Then we played catch with a stripy beach ball.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A1AA6B0-1714-4540-9EA9-A3E2E517E9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605"/>
          <a:stretch/>
        </p:blipFill>
        <p:spPr>
          <a:xfrm>
            <a:off x="1888029" y="1920491"/>
            <a:ext cx="5493733" cy="4296671"/>
          </a:xfrm>
          <a:prstGeom prst="roundRect">
            <a:avLst>
              <a:gd name="adj" fmla="val 3416"/>
            </a:avLst>
          </a:prstGeom>
          <a:solidFill>
            <a:srgbClr val="9DDCF9"/>
          </a:solidFill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577B24B-D90C-4136-A950-CCAAE634BB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600" y="935038"/>
            <a:ext cx="7796213" cy="98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143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I had a fantastic day. I can’t wait to go again soon.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B73DED8-4C3A-476A-A580-A4ACA956853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33D734E-6CD8-4875-97B9-1F571846B0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317</TotalTime>
  <Words>81</Words>
  <Application>Microsoft Office PowerPoint</Application>
  <PresentationFormat>On-screen Show (4:3)</PresentationFormat>
  <Paragraphs>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Twinkl SemiBold</vt:lpstr>
      <vt:lpstr>Calibri</vt:lpstr>
      <vt:lpstr>Twinkl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Sophie Corah</cp:lastModifiedBy>
  <cp:revision>51</cp:revision>
  <dcterms:created xsi:type="dcterms:W3CDTF">2018-07-04T11:05:27Z</dcterms:created>
  <dcterms:modified xsi:type="dcterms:W3CDTF">2020-11-09T13:15:36Z</dcterms:modified>
</cp:coreProperties>
</file>