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66" r:id="rId9"/>
    <p:sldId id="267" r:id="rId10"/>
    <p:sldId id="271" r:id="rId11"/>
    <p:sldId id="273" r:id="rId12"/>
    <p:sldId id="274" r:id="rId13"/>
    <p:sldId id="275" r:id="rId14"/>
    <p:sldId id="276" r:id="rId15"/>
    <p:sldId id="277" r:id="rId16"/>
    <p:sldId id="278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211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411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586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000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73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520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439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965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233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648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641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223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2628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99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092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395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683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156E56E-F234-4F1F-AAFD-04DF39659CD0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3838138-33B7-4D4B-B3A9-743339CB94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06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k8ssiulNy1w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topics/zgffr82/articles/zstr2nb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92nAhXXpqm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twkjx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FE7A5-6BCB-4AB2-A975-E91D394381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135637"/>
            <a:ext cx="8825658" cy="267764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Monday 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167364-2C58-4807-BC20-5204D90303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3955775"/>
            <a:ext cx="8825658" cy="2186608"/>
          </a:xfrm>
        </p:spPr>
        <p:txBody>
          <a:bodyPr>
            <a:normAutofit/>
          </a:bodyPr>
          <a:lstStyle/>
          <a:p>
            <a:r>
              <a:rPr lang="en-GB" sz="2400" cap="none" dirty="0">
                <a:latin typeface="Comic Sans MS" panose="030F0702030302020204" pitchFamily="66" charset="0"/>
              </a:rPr>
              <a:t>LO: to identify how sounds are made, associating some of them with something vibrating</a:t>
            </a:r>
            <a:br>
              <a:rPr lang="en-GB" sz="2400" cap="none" dirty="0">
                <a:latin typeface="Comic Sans MS" panose="030F0702030302020204" pitchFamily="66" charset="0"/>
              </a:rPr>
            </a:br>
            <a:r>
              <a:rPr lang="en-GB" sz="2400" cap="none" dirty="0">
                <a:latin typeface="Comic Sans MS" panose="030F0702030302020204" pitchFamily="66" charset="0"/>
              </a:rPr>
              <a:t>to recognise that vibrations from sounds travel through a medium to the ear</a:t>
            </a:r>
          </a:p>
          <a:p>
            <a:r>
              <a:rPr lang="en-GB" sz="2400" cap="none" dirty="0">
                <a:latin typeface="Comic Sans MS" panose="030F0702030302020204" pitchFamily="66" charset="0"/>
              </a:rPr>
              <a:t>C: Sound</a:t>
            </a:r>
          </a:p>
        </p:txBody>
      </p:sp>
    </p:spTree>
    <p:extLst>
      <p:ext uri="{BB962C8B-B14F-4D97-AF65-F5344CB8AC3E}">
        <p14:creationId xmlns:p14="http://schemas.microsoft.com/office/powerpoint/2010/main" val="2676008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05768-47B6-44B3-B3B5-D135150ED1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is sound?</a:t>
            </a:r>
          </a:p>
        </p:txBody>
      </p:sp>
    </p:spTree>
    <p:extLst>
      <p:ext uri="{BB962C8B-B14F-4D97-AF65-F5344CB8AC3E}">
        <p14:creationId xmlns:p14="http://schemas.microsoft.com/office/powerpoint/2010/main" val="867454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D9222-5564-4C38-8E6D-4C6BC3B32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5762A-A720-4FF8-9BBA-3A2022798C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Sound is a thing that can be heard.</a:t>
            </a:r>
          </a:p>
        </p:txBody>
      </p:sp>
      <p:pic>
        <p:nvPicPr>
          <p:cNvPr id="2050" name="Picture 2" descr="Sound for ks2 science unit with PowerPoint about vibration, how sound  travels &amp; more about sound">
            <a:extLst>
              <a:ext uri="{FF2B5EF4-FFF2-40B4-BE49-F238E27FC236}">
                <a16:creationId xmlns:a16="http://schemas.microsoft.com/office/drawing/2014/main" id="{CE57DF4F-BF63-4D3D-ACD3-719E9B4AC8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8"/>
          <a:stretch/>
        </p:blipFill>
        <p:spPr bwMode="auto">
          <a:xfrm>
            <a:off x="3488235" y="3147942"/>
            <a:ext cx="5215530" cy="3697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173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19266-BF0D-44B1-B8D5-33F6A2467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https://www.youtube.com/watch?v=k8ssiulNy1w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79D2F3-30F7-4070-9880-17F1EBDD63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can you see in the video?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tuning fork is vibrating, and the ripples move outwards from the sound source (the fork).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This is how sound travels, by causing the particles around the vibrating source to vibrate, which in turn vibrate other particles, sending a ripple away from the vibrating sound source.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(Vibration means wobbling very quickly back and forth)</a:t>
            </a:r>
          </a:p>
        </p:txBody>
      </p:sp>
      <p:pic>
        <p:nvPicPr>
          <p:cNvPr id="6146" name="Picture 2" descr="Tuning fork makes a high speed splash - YouTube">
            <a:extLst>
              <a:ext uri="{FF2B5EF4-FFF2-40B4-BE49-F238E27FC236}">
                <a16:creationId xmlns:a16="http://schemas.microsoft.com/office/drawing/2014/main" id="{6D7EFBBE-BD67-4B97-A602-487DACE29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9148" y="5078896"/>
            <a:ext cx="3162852" cy="177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329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4335C-930C-42F2-874F-AEB7205C7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Hum a sound.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5ACA2-D02D-4D23-8EC1-7D083B677B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Can you feel your lips vibrating?</a:t>
            </a:r>
          </a:p>
        </p:txBody>
      </p:sp>
      <p:pic>
        <p:nvPicPr>
          <p:cNvPr id="7170" name="Picture 2" descr="3 Ways to Hum - wikiHow">
            <a:extLst>
              <a:ext uri="{FF2B5EF4-FFF2-40B4-BE49-F238E27FC236}">
                <a16:creationId xmlns:a16="http://schemas.microsoft.com/office/drawing/2014/main" id="{4D914C26-1898-4C27-9060-D27548A98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447" y="3193221"/>
            <a:ext cx="4555065" cy="3416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234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2757E-E323-4AEA-86ED-AF60B2961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u="sng" dirty="0">
                <a:latin typeface="Comic Sans MS" panose="030F0702030302020204" pitchFamily="66" charset="0"/>
                <a:hlinkClick r:id="rId2"/>
              </a:rPr>
              <a:t>https://www.bbc.co.uk/bitesize/topics/zgffr82/articles/zstr2nb</a:t>
            </a:r>
            <a:r>
              <a:rPr lang="en-US" sz="2000" u="sng" dirty="0">
                <a:latin typeface="Comic Sans MS" panose="030F0702030302020204" pitchFamily="66" charset="0"/>
              </a:rPr>
              <a:t>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6B9020-E292-4714-A30E-E67B7F81C5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A51CDC-541E-4E0D-8AE6-422EB41DD4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83" t="20870" r="18665" b="13822"/>
          <a:stretch/>
        </p:blipFill>
        <p:spPr>
          <a:xfrm>
            <a:off x="2107096" y="2379154"/>
            <a:ext cx="7809271" cy="447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358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EE056-C5B1-4B1E-8271-CF0FCE0CC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do all of these sources of sound have in common?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AAB6A-8D16-437D-BABC-AF61E2800C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Place your ruler at the end of the table so half of it is on the table, and half of it is hanging off the table.</a:t>
            </a:r>
          </a:p>
          <a:p>
            <a:r>
              <a:rPr lang="en-GB" sz="2400" b="1" u="sng" dirty="0">
                <a:latin typeface="Comic Sans MS" panose="030F0702030302020204" pitchFamily="66" charset="0"/>
              </a:rPr>
              <a:t>GENTLY</a:t>
            </a:r>
            <a:r>
              <a:rPr lang="en-GB" sz="2400" dirty="0">
                <a:latin typeface="Comic Sans MS" panose="030F0702030302020204" pitchFamily="66" charset="0"/>
              </a:rPr>
              <a:t> tap the hanging end of the ruler.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Take an elastic band. Loop it through your two thumbs and stretch it out. Ping the elastic band with your finger. (</a:t>
            </a:r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https://www.youtube.com/watch?v=92nAhXXpqm0</a:t>
            </a:r>
            <a:r>
              <a:rPr lang="en-GB" sz="2400" dirty="0">
                <a:latin typeface="Comic Sans MS" panose="030F0702030302020204" pitchFamily="66" charset="0"/>
              </a:rPr>
              <a:t>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All sounds are made when objects vibrate.</a:t>
            </a:r>
          </a:p>
        </p:txBody>
      </p:sp>
      <p:pic>
        <p:nvPicPr>
          <p:cNvPr id="8194" name="Picture 2" descr="Flicking Ruler Experiment Sound Vibration Test Science ROI KS2 Illustration">
            <a:extLst>
              <a:ext uri="{FF2B5EF4-FFF2-40B4-BE49-F238E27FC236}">
                <a16:creationId xmlns:a16="http://schemas.microsoft.com/office/drawing/2014/main" id="{89D6B43A-B42A-4B3E-A581-B28BE78DB0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16" r="24879"/>
          <a:stretch/>
        </p:blipFill>
        <p:spPr bwMode="auto">
          <a:xfrm>
            <a:off x="8895522" y="1928812"/>
            <a:ext cx="3150704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lastic Band Being Stretched Force Hookes Law Science Beyond Illustration">
            <a:extLst>
              <a:ext uri="{FF2B5EF4-FFF2-40B4-BE49-F238E27FC236}">
                <a16:creationId xmlns:a16="http://schemas.microsoft.com/office/drawing/2014/main" id="{AB017D3B-6D9B-493B-B2DE-6C33954729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55" b="21511"/>
          <a:stretch/>
        </p:blipFill>
        <p:spPr bwMode="auto">
          <a:xfrm>
            <a:off x="7433250" y="5446642"/>
            <a:ext cx="4802866" cy="140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466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8AA53-F03B-4573-824F-178F55CBF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BF4A3-32E5-4305-B1B8-8D3983D59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6965316" cy="3416300"/>
          </a:xfrm>
        </p:spPr>
        <p:txBody>
          <a:bodyPr>
            <a:normAutofit fontScale="77500" lnSpcReduction="20000"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Use your fingers to feel your larynx vibrate as you talk.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(The larynx, which includes your vocal cords, is another name for the voice box.)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are hearing these sounds through the air around us.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vibrations in the air (sound wave) are caused by vibrations of objects which then travel into our ears. </a:t>
            </a:r>
          </a:p>
        </p:txBody>
      </p:sp>
      <p:pic>
        <p:nvPicPr>
          <p:cNvPr id="9218" name="Picture 2" descr="Overview, Risk Factors, and Signs &amp; Symptoms of Laryngeal Cancer">
            <a:extLst>
              <a:ext uri="{FF2B5EF4-FFF2-40B4-BE49-F238E27FC236}">
                <a16:creationId xmlns:a16="http://schemas.microsoft.com/office/drawing/2014/main" id="{9D9B0426-9E64-4621-AF01-6AB033C486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735" y="2603500"/>
            <a:ext cx="3975653" cy="409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9682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1ADDF-63DE-4FCA-8CD4-FAEE420F0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u="sng" dirty="0">
                <a:latin typeface="Comic Sans MS" panose="030F0702030302020204" pitchFamily="66" charset="0"/>
                <a:hlinkClick r:id="rId2"/>
              </a:rPr>
              <a:t>https://www.bbc.co.uk/bitesize/clips/ztwkjxs</a:t>
            </a:r>
            <a:r>
              <a:rPr lang="en-US" sz="2800" dirty="0">
                <a:latin typeface="Comic Sans MS" panose="030F0702030302020204" pitchFamily="66" charset="0"/>
              </a:rPr>
              <a:t>  </a:t>
            </a:r>
            <a:br>
              <a:rPr lang="en-US" sz="2800" dirty="0">
                <a:latin typeface="Comic Sans MS" panose="030F0702030302020204" pitchFamily="66" charset="0"/>
              </a:rPr>
            </a:br>
            <a:r>
              <a:rPr lang="en-US" sz="2800" dirty="0">
                <a:latin typeface="Comic Sans MS" panose="030F0702030302020204" pitchFamily="66" charset="0"/>
              </a:rPr>
              <a:t>(up to 30secs)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F36CC-5FA6-4A83-892A-CA1E7DF964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The vibrations carry a certain amount of energy.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The sound waves spread out in every single direction from the source of the original sound.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As a result, the energy is spread out in every direction.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As the sound waves travel outwards from the original source, the wave carries less energy.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These waves have much less energy, and as a result, create much smaller vibrations.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Eventually, the vibrations will be so small, they will no longer make sound. </a:t>
            </a:r>
          </a:p>
        </p:txBody>
      </p:sp>
    </p:spTree>
    <p:extLst>
      <p:ext uri="{BB962C8B-B14F-4D97-AF65-F5344CB8AC3E}">
        <p14:creationId xmlns:p14="http://schemas.microsoft.com/office/powerpoint/2010/main" val="2505190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CAEB9-6F27-423F-ADDF-2B7BF24A1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Activity 1: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A8A0C-6BBB-44ED-813E-96DF38982D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7680933" cy="341630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Make your own string telephones in pairs, using the given instructions.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Work your way through the questions at the bottom of the sheet.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67CB3C-A5CF-4AFA-8DD7-6AB10E5393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891" t="18985" r="36413" b="7247"/>
          <a:stretch/>
        </p:blipFill>
        <p:spPr>
          <a:xfrm>
            <a:off x="8986882" y="2206487"/>
            <a:ext cx="3205117" cy="4634671"/>
          </a:xfrm>
          <a:prstGeom prst="rect">
            <a:avLst/>
          </a:prstGeom>
        </p:spPr>
      </p:pic>
      <p:pic>
        <p:nvPicPr>
          <p:cNvPr id="12290" name="Picture 2" descr="String Telephone Illustration - Twinkl">
            <a:extLst>
              <a:ext uri="{FF2B5EF4-FFF2-40B4-BE49-F238E27FC236}">
                <a16:creationId xmlns:a16="http://schemas.microsoft.com/office/drawing/2014/main" id="{8C0A3EEC-6028-42B6-93A8-F0D376010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419" y="4408057"/>
            <a:ext cx="4899885" cy="244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0514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3FD71-6CA3-433B-9904-905E13493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Mini-Plenary: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C8658-2455-4C7E-B3AD-75EE983BD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Can you explain, using scientific language, how the sound travelled?</a:t>
            </a:r>
          </a:p>
        </p:txBody>
      </p:sp>
      <p:pic>
        <p:nvPicPr>
          <p:cNvPr id="14338" name="Picture 2" descr="Sound: String Telephone - VanCleave's Science Fun">
            <a:extLst>
              <a:ext uri="{FF2B5EF4-FFF2-40B4-BE49-F238E27FC236}">
                <a16:creationId xmlns:a16="http://schemas.microsoft.com/office/drawing/2014/main" id="{38D0FDF8-7DBE-4913-9ADC-ABAB1C36B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435" y="3202415"/>
            <a:ext cx="4588565" cy="36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040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C98EB-DF75-4B0D-B2C5-79C894F39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1BEB5-6CA3-44F7-8979-E49A88C1D7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565" y="2603500"/>
            <a:ext cx="4860236" cy="4095474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sound travels along the string.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When you speak into the cup, the back of the cup vibrates; the vibration extends into the string, the sound waves, or vibrations, move through the string. </a:t>
            </a:r>
          </a:p>
        </p:txBody>
      </p:sp>
      <p:pic>
        <p:nvPicPr>
          <p:cNvPr id="15362" name="Picture 2" descr="How to Make a Telephone with Cans | Garth &amp; Bev">
            <a:extLst>
              <a:ext uri="{FF2B5EF4-FFF2-40B4-BE49-F238E27FC236}">
                <a16:creationId xmlns:a16="http://schemas.microsoft.com/office/drawing/2014/main" id="{5C72C73D-741D-4F8A-AF78-1DA548B2F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538" y="3528391"/>
            <a:ext cx="7044462" cy="332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112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17F8B-FE54-4073-9720-1493F49D2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Mini-Plenary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286C6-346F-442E-BD28-176B79F89B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Which works better: taut or loose? Why?</a:t>
            </a:r>
          </a:p>
        </p:txBody>
      </p:sp>
      <p:pic>
        <p:nvPicPr>
          <p:cNvPr id="16386" name="Picture 2" descr="Making a String Phone– The Forgotten Toy Shop">
            <a:extLst>
              <a:ext uri="{FF2B5EF4-FFF2-40B4-BE49-F238E27FC236}">
                <a16:creationId xmlns:a16="http://schemas.microsoft.com/office/drawing/2014/main" id="{2B1A2721-7C51-439A-BFCE-183993FCB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00118"/>
            <a:ext cx="5199822" cy="345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Little Kids Using String Phone Adorable Cute Stock Photo, Picture And  Royalty Free Image. Image 76471883.">
            <a:extLst>
              <a:ext uri="{FF2B5EF4-FFF2-40B4-BE49-F238E27FC236}">
                <a16:creationId xmlns:a16="http://schemas.microsoft.com/office/drawing/2014/main" id="{889B4964-47B4-44DD-B87B-650B509C7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280" y="3085740"/>
            <a:ext cx="5497720" cy="377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0276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BB524-16E9-4BD2-A5AB-4E21A4BA8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30B68-A157-4EE4-902F-CF2FCAABC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140" y="2603499"/>
            <a:ext cx="6659218" cy="387681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Taut – when the string is loose, it is softer than when it is taut.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Soft materials tend to absorb more sound than solid ones.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When more sound is being absorbed, your friend on the other end of the line cannot hear as well. </a:t>
            </a:r>
          </a:p>
        </p:txBody>
      </p:sp>
      <p:pic>
        <p:nvPicPr>
          <p:cNvPr id="4" name="Picture 4" descr="Little Kids Using String Phone Adorable Cute Stock Photo, Picture And  Royalty Free Image. Image 76471883.">
            <a:extLst>
              <a:ext uri="{FF2B5EF4-FFF2-40B4-BE49-F238E27FC236}">
                <a16:creationId xmlns:a16="http://schemas.microsoft.com/office/drawing/2014/main" id="{E6746AC1-460D-4096-88B6-87623337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058" y="3441700"/>
            <a:ext cx="4978941" cy="341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477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8559B-8D6E-4E5E-B044-87F86D713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Mini-Plenary: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7305E-EFEB-4170-9B5B-88DAFD13C3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happens when the vibrations (sound waves) reach the other end of the cup?</a:t>
            </a:r>
          </a:p>
        </p:txBody>
      </p:sp>
      <p:pic>
        <p:nvPicPr>
          <p:cNvPr id="4" name="Picture 2" descr="Sound: String Telephone - VanCleave's Science Fun">
            <a:extLst>
              <a:ext uri="{FF2B5EF4-FFF2-40B4-BE49-F238E27FC236}">
                <a16:creationId xmlns:a16="http://schemas.microsoft.com/office/drawing/2014/main" id="{63E3F710-DC2B-46B3-BE0A-F70E9F89E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435" y="3202415"/>
            <a:ext cx="4588565" cy="36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1599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ADF51-7ABA-4EE3-8903-C177A2F30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12AD5D-3921-40F0-B665-0FC27A7DC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384" y="2603499"/>
            <a:ext cx="4860234" cy="3966265"/>
          </a:xfrm>
        </p:spPr>
        <p:txBody>
          <a:bodyPr>
            <a:normAutofit fontScale="92500"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It is the reverse of what happened on the other side.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waves in the string vibrate the cup; the vibrations from the cup disturb the air, the vibrations in the air (sound waves), travel toward our ears. </a:t>
            </a:r>
          </a:p>
        </p:txBody>
      </p:sp>
      <p:pic>
        <p:nvPicPr>
          <p:cNvPr id="4" name="Picture 2" descr="How to Make a Telephone with Cans | Garth &amp; Bev">
            <a:extLst>
              <a:ext uri="{FF2B5EF4-FFF2-40B4-BE49-F238E27FC236}">
                <a16:creationId xmlns:a16="http://schemas.microsoft.com/office/drawing/2014/main" id="{6ED04139-3F4A-4C63-8414-31DB23012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538" y="3528391"/>
            <a:ext cx="7044462" cy="332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4226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EF252-4B0D-41A7-B9A4-6C7EF5E65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latin typeface="Comic Sans MS" panose="030F0702030302020204" pitchFamily="66" charset="0"/>
              </a:rPr>
              <a:t>Activity 2: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4C985-9B02-4F16-AFF1-94A987547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Write a simple scientific explanation of how your string telephone works.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latin typeface="Comic Sans MS" panose="030F0702030302020204" pitchFamily="66" charset="0"/>
              </a:rPr>
              <a:t>Paddling </a:t>
            </a:r>
            <a:r>
              <a:rPr lang="en-GB" sz="2400" dirty="0">
                <a:latin typeface="Comic Sans MS" panose="030F0702030302020204" pitchFamily="66" charset="0"/>
              </a:rPr>
              <a:t>– use the sentence starters to help you.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Snorkelling </a:t>
            </a:r>
            <a:r>
              <a:rPr lang="en-GB" sz="2400" dirty="0">
                <a:latin typeface="Comic Sans MS" panose="030F0702030302020204" pitchFamily="66" charset="0"/>
              </a:rPr>
              <a:t>– use the scientific vocabulary to help you. </a:t>
            </a:r>
          </a:p>
          <a:p>
            <a:endParaRPr lang="en-GB" sz="2400" b="1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 Question: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What happens if an object vibrates far away from you?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9801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40</TotalTime>
  <Words>690</Words>
  <Application>Microsoft Office PowerPoint</Application>
  <PresentationFormat>Widescreen</PresentationFormat>
  <Paragraphs>55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Century Gothic</vt:lpstr>
      <vt:lpstr>Comic Sans MS</vt:lpstr>
      <vt:lpstr>Wingdings 3</vt:lpstr>
      <vt:lpstr>Ion Boardroom</vt:lpstr>
      <vt:lpstr>Monday 8th March 2020</vt:lpstr>
      <vt:lpstr>PowerPoint Presentation</vt:lpstr>
      <vt:lpstr>PowerPoint Presentation</vt:lpstr>
      <vt:lpstr>https://www.youtube.com/watch?v=k8ssiulNy1w </vt:lpstr>
      <vt:lpstr>Hum a sound. </vt:lpstr>
      <vt:lpstr>https://www.bbc.co.uk/bitesize/topics/zgffr82/articles/zstr2nb </vt:lpstr>
      <vt:lpstr>What do all of these sources of sound have in common?</vt:lpstr>
      <vt:lpstr>PowerPoint Presentation</vt:lpstr>
      <vt:lpstr>https://www.bbc.co.uk/bitesize/clips/ztwkjxs   (up to 30secs)</vt:lpstr>
      <vt:lpstr>Activity 1:</vt:lpstr>
      <vt:lpstr>Mini-Plenary:</vt:lpstr>
      <vt:lpstr>PowerPoint Presentation</vt:lpstr>
      <vt:lpstr>Mini-Plenary</vt:lpstr>
      <vt:lpstr>PowerPoint Presentation</vt:lpstr>
      <vt:lpstr>Mini-Plenary:</vt:lpstr>
      <vt:lpstr>PowerPoint Presentation</vt:lpstr>
      <vt:lpstr>Activity 2: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8th March 2020</dc:title>
  <dc:creator>Emily Fenner</dc:creator>
  <cp:lastModifiedBy>Emily Fenner</cp:lastModifiedBy>
  <cp:revision>5</cp:revision>
  <dcterms:created xsi:type="dcterms:W3CDTF">2021-03-01T16:24:56Z</dcterms:created>
  <dcterms:modified xsi:type="dcterms:W3CDTF">2021-03-04T16:11:54Z</dcterms:modified>
</cp:coreProperties>
</file>