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69" r:id="rId2"/>
    <p:sldId id="277" r:id="rId3"/>
    <p:sldId id="267" r:id="rId4"/>
    <p:sldId id="270" r:id="rId5"/>
    <p:sldId id="271" r:id="rId6"/>
    <p:sldId id="272" r:id="rId7"/>
    <p:sldId id="273" r:id="rId8"/>
    <p:sldId id="276" r:id="rId9"/>
    <p:sldId id="278" r:id="rId10"/>
    <p:sldId id="279" r:id="rId11"/>
    <p:sldId id="268" r:id="rId12"/>
  </p:sldIdLst>
  <p:sldSz cx="9144000" cy="6858000" type="screen4x3"/>
  <p:notesSz cx="6858000" cy="9144000"/>
  <p:embeddedFontLst>
    <p:embeddedFont>
      <p:font typeface="HfW cursive" panose="00000500000000000000" pitchFamily="2" charset="0"/>
      <p:regular r:id="rId15"/>
    </p:embeddedFont>
    <p:embeddedFont>
      <p:font typeface="Twinkl" panose="020B0604020202020204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BCAC"/>
    <a:srgbClr val="0D6F68"/>
    <a:srgbClr val="12756C"/>
    <a:srgbClr val="10534C"/>
    <a:srgbClr val="1AECDB"/>
    <a:srgbClr val="1AEEDD"/>
    <a:srgbClr val="2CD8C7"/>
    <a:srgbClr val="18A0DB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52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1026" y="6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reading-comprehension-worksheets-roi-resources-3rd-4th-class-sese-science-living-things/reading-comprehension-worksheets-roi-resources-3rd-4th-class-sese-science-living-things-myself/reading-comprehension-worksheets-roi-resources-3rd-4th-class-sese-science-living-things-myself-human-life-process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reading-comprehension-worksheets-roi-resources-3rd-4th-class-sese-science-living-things/reading-comprehension-worksheets-roi-resources-3rd-4th-class-sese-science-living-things-myself/reading-comprehension-worksheets-roi-resources-3rd-4th-class-sese-science-living-things-myself-human-life-proces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4"/>
            <a:extLst>
              <a:ext uri="{FF2B5EF4-FFF2-40B4-BE49-F238E27FC236}">
                <a16:creationId xmlns:a16="http://schemas.microsoft.com/office/drawing/2014/main" id="{B1526160-04F7-F34A-8EBF-71151741DDAE}"/>
              </a:ext>
            </a:extLst>
          </p:cNvPr>
          <p:cNvSpPr/>
          <p:nvPr userDrawn="1"/>
        </p:nvSpPr>
        <p:spPr>
          <a:xfrm>
            <a:off x="8275320" y="5984240"/>
            <a:ext cx="868680" cy="772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F9203EC-6B66-C54D-B20C-91ED9CCABA72}"/>
              </a:ext>
            </a:extLst>
          </p:cNvPr>
          <p:cNvSpPr/>
          <p:nvPr userDrawn="1"/>
        </p:nvSpPr>
        <p:spPr>
          <a:xfrm>
            <a:off x="116840" y="5984240"/>
            <a:ext cx="1143000" cy="772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7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7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798A490-6758-DE4F-BE50-527C9E569B57}"/>
              </a:ext>
            </a:extLst>
          </p:cNvPr>
          <p:cNvSpPr/>
          <p:nvPr userDrawn="1"/>
        </p:nvSpPr>
        <p:spPr>
          <a:xfrm>
            <a:off x="8275320" y="5984240"/>
            <a:ext cx="868680" cy="772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EFECE1D4-2870-C645-BE51-F41F46F9DED9}"/>
              </a:ext>
            </a:extLst>
          </p:cNvPr>
          <p:cNvSpPr/>
          <p:nvPr userDrawn="1"/>
        </p:nvSpPr>
        <p:spPr>
          <a:xfrm>
            <a:off x="116840" y="5984240"/>
            <a:ext cx="1143000" cy="772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clips/ztfnvcw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slide" Target="slide8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slide" Target="slide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slide" Target="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4.png"/><Relationship Id="rId7" Type="http://schemas.openxmlformats.org/officeDocument/2006/relationships/image" Target="../media/image21.png"/><Relationship Id="rId2" Type="http://schemas.openxmlformats.org/officeDocument/2006/relationships/slide" Target="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Jpvuqj5nv6U" TargetMode="Externa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7516" y="1848936"/>
            <a:ext cx="8063346" cy="5009064"/>
          </a:xfrm>
          <a:prstGeom prst="rect">
            <a:avLst/>
          </a:prstGeom>
          <a:solidFill>
            <a:schemeClr val="bg1"/>
          </a:solidFill>
          <a:ln w="76200">
            <a:solidFill>
              <a:srgbClr val="14BCAC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3600" u="sng" dirty="0" smtClean="0">
                <a:latin typeface="HfW cursive" panose="00000500000000000000" pitchFamily="2" charset="0"/>
              </a:rPr>
              <a:t>Friday 25</a:t>
            </a:r>
            <a:r>
              <a:rPr lang="en-GB" sz="3600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sz="3600" u="sng" dirty="0" smtClean="0">
                <a:latin typeface="HfW cursive" panose="00000500000000000000" pitchFamily="2" charset="0"/>
              </a:rPr>
              <a:t> February 2022</a:t>
            </a:r>
          </a:p>
          <a:p>
            <a:pPr>
              <a:lnSpc>
                <a:spcPct val="150000"/>
              </a:lnSpc>
            </a:pPr>
            <a:r>
              <a:rPr lang="en-GB" sz="3600" u="sng" dirty="0" smtClean="0">
                <a:latin typeface="HfW cursive" panose="00000500000000000000" pitchFamily="2" charset="0"/>
              </a:rPr>
              <a:t>L.O: Identify </a:t>
            </a:r>
            <a:r>
              <a:rPr lang="en-GB" sz="3600" u="sng" dirty="0">
                <a:latin typeface="HfW cursive" panose="00000500000000000000" pitchFamily="2" charset="0"/>
              </a:rPr>
              <a:t>that humans and some other animals have skeletons and muscles for support, protection and movement. </a:t>
            </a:r>
            <a:endParaRPr lang="en-GB" sz="3600" u="sng" dirty="0" smtClean="0">
              <a:latin typeface="HfW cursive" panose="000005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GB" sz="3600" u="sng" dirty="0" smtClean="0">
                <a:latin typeface="HfW cursive" panose="00000500000000000000" pitchFamily="2" charset="0"/>
              </a:rPr>
              <a:t>C: Animals and Humans</a:t>
            </a:r>
            <a:endParaRPr lang="en-GB" sz="3600" u="sng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0338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7516" y="2430827"/>
            <a:ext cx="8063346" cy="1685077"/>
          </a:xfrm>
          <a:prstGeom prst="rect">
            <a:avLst/>
          </a:prstGeom>
          <a:solidFill>
            <a:schemeClr val="bg1"/>
          </a:solidFill>
          <a:ln w="76200">
            <a:solidFill>
              <a:srgbClr val="14BCAC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3600" u="sng" dirty="0">
                <a:latin typeface="HfW cursive" panose="00000500000000000000" pitchFamily="2" charset="0"/>
                <a:hlinkClick r:id="rId2"/>
              </a:rPr>
              <a:t>https://</a:t>
            </a:r>
            <a:r>
              <a:rPr lang="en-GB" sz="3600" u="sng" dirty="0" smtClean="0">
                <a:latin typeface="HfW cursive" panose="00000500000000000000" pitchFamily="2" charset="0"/>
                <a:hlinkClick r:id="rId2"/>
              </a:rPr>
              <a:t>www.bbc.co.uk/bitesize/clips/ztfnvcw</a:t>
            </a:r>
            <a:r>
              <a:rPr lang="en-GB" sz="3600" u="sng" dirty="0" smtClean="0">
                <a:latin typeface="HfW cursive" panose="00000500000000000000" pitchFamily="2" charset="0"/>
              </a:rPr>
              <a:t> </a:t>
            </a:r>
            <a:endParaRPr lang="en-GB" sz="3600" u="sng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4467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up">
            <a:extLst>
              <a:ext uri="{FF2B5EF4-FFF2-40B4-BE49-F238E27FC236}">
                <a16:creationId xmlns:a16="http://schemas.microsoft.com/office/drawing/2014/main" id="{94769D9A-4E64-7646-ABB6-ECA5AF103799}"/>
              </a:ext>
            </a:extLst>
          </p:cNvPr>
          <p:cNvSpPr/>
          <p:nvPr/>
        </p:nvSpPr>
        <p:spPr>
          <a:xfrm>
            <a:off x="143836" y="154110"/>
            <a:ext cx="4469261" cy="1130156"/>
          </a:xfrm>
          <a:prstGeom prst="rect">
            <a:avLst/>
          </a:prstGeom>
          <a:solidFill>
            <a:srgbClr val="2CD8C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/>
          </a:p>
        </p:txBody>
      </p:sp>
      <p:sp>
        <p:nvSpPr>
          <p:cNvPr id="5" name="Title down">
            <a:extLst>
              <a:ext uri="{FF2B5EF4-FFF2-40B4-BE49-F238E27FC236}">
                <a16:creationId xmlns:a16="http://schemas.microsoft.com/office/drawing/2014/main" id="{170845DD-A406-9D4C-83EE-169EDE90C6A8}"/>
              </a:ext>
            </a:extLst>
          </p:cNvPr>
          <p:cNvSpPr/>
          <p:nvPr/>
        </p:nvSpPr>
        <p:spPr>
          <a:xfrm>
            <a:off x="421236" y="426378"/>
            <a:ext cx="4469261" cy="1130156"/>
          </a:xfrm>
          <a:prstGeom prst="rect">
            <a:avLst/>
          </a:prstGeom>
          <a:solidFill>
            <a:srgbClr val="2CD8C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/>
          </a:p>
        </p:txBody>
      </p:sp>
      <p:sp>
        <p:nvSpPr>
          <p:cNvPr id="4" name="Title">
            <a:extLst>
              <a:ext uri="{FF2B5EF4-FFF2-40B4-BE49-F238E27FC236}">
                <a16:creationId xmlns:a16="http://schemas.microsoft.com/office/drawing/2014/main" id="{82D1E504-54D7-B04C-B0F7-AFA4CCC1FBEC}"/>
              </a:ext>
            </a:extLst>
          </p:cNvPr>
          <p:cNvSpPr/>
          <p:nvPr/>
        </p:nvSpPr>
        <p:spPr>
          <a:xfrm>
            <a:off x="287674" y="251717"/>
            <a:ext cx="4469261" cy="1130156"/>
          </a:xfrm>
          <a:prstGeom prst="rect">
            <a:avLst/>
          </a:prstGeom>
          <a:solidFill>
            <a:srgbClr val="14BC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What is a skeleton?</a:t>
            </a:r>
            <a:endParaRPr lang="en-US" sz="3200" b="1" dirty="0"/>
          </a:p>
        </p:txBody>
      </p:sp>
      <p:grpSp>
        <p:nvGrpSpPr>
          <p:cNvPr id="22" name="Adult">
            <a:extLst>
              <a:ext uri="{FF2B5EF4-FFF2-40B4-BE49-F238E27FC236}">
                <a16:creationId xmlns:a16="http://schemas.microsoft.com/office/drawing/2014/main" id="{EE1649B9-C77F-EA46-A7CF-88EFC4D06487}"/>
              </a:ext>
            </a:extLst>
          </p:cNvPr>
          <p:cNvGrpSpPr/>
          <p:nvPr/>
        </p:nvGrpSpPr>
        <p:grpSpPr>
          <a:xfrm>
            <a:off x="5029528" y="722018"/>
            <a:ext cx="3938133" cy="5662771"/>
            <a:chOff x="5029528" y="722018"/>
            <a:chExt cx="3938133" cy="5662771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082C54B4-B9CF-4A4E-999D-96124993128F}"/>
                </a:ext>
              </a:extLst>
            </p:cNvPr>
            <p:cNvSpPr/>
            <p:nvPr/>
          </p:nvSpPr>
          <p:spPr>
            <a:xfrm>
              <a:off x="5085704" y="832206"/>
              <a:ext cx="3832266" cy="5404207"/>
            </a:xfrm>
            <a:prstGeom prst="rect">
              <a:avLst/>
            </a:prstGeom>
            <a:solidFill>
              <a:srgbClr val="14BCAC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5" name="Picture 14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A82FD225-FF76-204B-8C2F-0DD99827E69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4954346" y="797200"/>
              <a:ext cx="364908" cy="214544"/>
            </a:xfrm>
            <a:prstGeom prst="rect">
              <a:avLst/>
            </a:prstGeom>
          </p:spPr>
        </p:pic>
        <p:pic>
          <p:nvPicPr>
            <p:cNvPr id="16" name="Picture 15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CB8B2029-5496-064E-AE68-9373DAF5E7C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8677934" y="797200"/>
              <a:ext cx="364908" cy="214544"/>
            </a:xfrm>
            <a:prstGeom prst="rect">
              <a:avLst/>
            </a:prstGeom>
          </p:spPr>
        </p:pic>
        <p:pic>
          <p:nvPicPr>
            <p:cNvPr id="17" name="Picture 16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281A985E-C4B8-2042-B498-3C04708B3E8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4954347" y="6095063"/>
              <a:ext cx="364908" cy="214544"/>
            </a:xfrm>
            <a:prstGeom prst="rect">
              <a:avLst/>
            </a:prstGeom>
          </p:spPr>
        </p:pic>
        <p:pic>
          <p:nvPicPr>
            <p:cNvPr id="18" name="Picture 17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E999B3F6-B22F-F140-811B-110E5BB76F7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8677935" y="6095063"/>
              <a:ext cx="364908" cy="214544"/>
            </a:xfrm>
            <a:prstGeom prst="rect">
              <a:avLst/>
            </a:prstGeom>
          </p:spPr>
        </p:pic>
        <p:pic>
          <p:nvPicPr>
            <p:cNvPr id="21" name="Picture 20" descr="A skeleton of a human skeleton&#10;&#10;Description automatically generated with low confidence">
              <a:extLst>
                <a:ext uri="{FF2B5EF4-FFF2-40B4-BE49-F238E27FC236}">
                  <a16:creationId xmlns:a16="http://schemas.microsoft.com/office/drawing/2014/main" id="{C8F5BD14-BFE3-A34B-8468-6DCA41B815B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629250" y="948773"/>
              <a:ext cx="2745174" cy="5278213"/>
            </a:xfrm>
            <a:prstGeom prst="rect">
              <a:avLst/>
            </a:prstGeom>
          </p:spPr>
        </p:pic>
      </p:grpSp>
      <p:grpSp>
        <p:nvGrpSpPr>
          <p:cNvPr id="23" name="baby">
            <a:extLst>
              <a:ext uri="{FF2B5EF4-FFF2-40B4-BE49-F238E27FC236}">
                <a16:creationId xmlns:a16="http://schemas.microsoft.com/office/drawing/2014/main" id="{04013C6E-A6DC-4A40-A612-532B18B2557F}"/>
              </a:ext>
            </a:extLst>
          </p:cNvPr>
          <p:cNvGrpSpPr/>
          <p:nvPr/>
        </p:nvGrpSpPr>
        <p:grpSpPr>
          <a:xfrm>
            <a:off x="3973725" y="1721260"/>
            <a:ext cx="2561819" cy="4154483"/>
            <a:chOff x="3973725" y="1721260"/>
            <a:chExt cx="2561819" cy="4154483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57137F1B-3D10-5F42-9076-4D39FFE205F7}"/>
                </a:ext>
              </a:extLst>
            </p:cNvPr>
            <p:cNvSpPr/>
            <p:nvPr/>
          </p:nvSpPr>
          <p:spPr>
            <a:xfrm>
              <a:off x="4037744" y="1839073"/>
              <a:ext cx="2434975" cy="3893907"/>
            </a:xfrm>
            <a:prstGeom prst="rect">
              <a:avLst/>
            </a:prstGeom>
            <a:solidFill>
              <a:srgbClr val="2CD8C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" name="Picture 9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2D4302C7-1855-AC46-A319-CBD23E49A3A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6245818" y="1796442"/>
              <a:ext cx="364908" cy="214544"/>
            </a:xfrm>
            <a:prstGeom prst="rect">
              <a:avLst/>
            </a:prstGeom>
          </p:spPr>
        </p:pic>
        <p:pic>
          <p:nvPicPr>
            <p:cNvPr id="12" name="Picture 11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316BE418-B725-4C4E-BEEF-E8E3C9065F8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3898544" y="1796442"/>
              <a:ext cx="364908" cy="214544"/>
            </a:xfrm>
            <a:prstGeom prst="rect">
              <a:avLst/>
            </a:prstGeom>
          </p:spPr>
        </p:pic>
        <p:pic>
          <p:nvPicPr>
            <p:cNvPr id="13" name="Picture 12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957B7793-2527-064F-B7A8-6CE4139986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6245817" y="5586017"/>
              <a:ext cx="364908" cy="214544"/>
            </a:xfrm>
            <a:prstGeom prst="rect">
              <a:avLst/>
            </a:prstGeom>
          </p:spPr>
        </p:pic>
        <p:pic>
          <p:nvPicPr>
            <p:cNvPr id="14" name="Picture 13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591543CB-B2CE-9149-B56B-D9E8E0E8654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3898543" y="5586017"/>
              <a:ext cx="364908" cy="214544"/>
            </a:xfrm>
            <a:prstGeom prst="rect">
              <a:avLst/>
            </a:prstGeom>
          </p:spPr>
        </p:pic>
        <p:pic>
          <p:nvPicPr>
            <p:cNvPr id="20" name="Picture 19" descr="A skeleton of a human skeleton&#10;&#10;Description automatically generated with low confidence">
              <a:extLst>
                <a:ext uri="{FF2B5EF4-FFF2-40B4-BE49-F238E27FC236}">
                  <a16:creationId xmlns:a16="http://schemas.microsoft.com/office/drawing/2014/main" id="{E52E12FE-1D48-4D4B-9C5B-4390B941D8A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269907" y="1998970"/>
              <a:ext cx="1887711" cy="3724583"/>
            </a:xfrm>
            <a:prstGeom prst="rect">
              <a:avLst/>
            </a:prstGeom>
          </p:spPr>
        </p:pic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2CE339F2-54A9-B740-B1F4-D469FB36B081}"/>
              </a:ext>
            </a:extLst>
          </p:cNvPr>
          <p:cNvSpPr/>
          <p:nvPr/>
        </p:nvSpPr>
        <p:spPr>
          <a:xfrm>
            <a:off x="226030" y="1998970"/>
            <a:ext cx="3566451" cy="1326105"/>
          </a:xfrm>
          <a:prstGeom prst="rect">
            <a:avLst/>
          </a:prstGeom>
          <a:solidFill>
            <a:srgbClr val="14BCAC"/>
          </a:solidFill>
          <a:ln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>
                <a:solidFill>
                  <a:srgbClr val="0D6F68"/>
                </a:solidFill>
              </a:rPr>
              <a:t>Every human and animal is born with a skeleton. A skeleton is made up of bones, tissues, cartilage and joints. </a:t>
            </a:r>
            <a:endParaRPr lang="en-US" dirty="0">
              <a:solidFill>
                <a:srgbClr val="0D6F68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DA1B7E8-C488-9442-BB6A-4EF2EE00345E}"/>
              </a:ext>
            </a:extLst>
          </p:cNvPr>
          <p:cNvSpPr/>
          <p:nvPr/>
        </p:nvSpPr>
        <p:spPr>
          <a:xfrm>
            <a:off x="117464" y="3562207"/>
            <a:ext cx="3823483" cy="495108"/>
          </a:xfrm>
          <a:prstGeom prst="rect">
            <a:avLst/>
          </a:prstGeom>
          <a:solidFill>
            <a:srgbClr val="14BCAC"/>
          </a:solidFill>
          <a:ln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>
                <a:solidFill>
                  <a:srgbClr val="0D6F68"/>
                </a:solidFill>
              </a:rPr>
              <a:t>Our skeleton grows as we get older.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4" grpId="0" animBg="1"/>
      <p:bldP spid="24" grpId="0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Up">
            <a:extLst>
              <a:ext uri="{FF2B5EF4-FFF2-40B4-BE49-F238E27FC236}">
                <a16:creationId xmlns:a16="http://schemas.microsoft.com/office/drawing/2014/main" id="{94769D9A-4E64-7646-ABB6-ECA5AF103799}"/>
              </a:ext>
            </a:extLst>
          </p:cNvPr>
          <p:cNvSpPr/>
          <p:nvPr/>
        </p:nvSpPr>
        <p:spPr>
          <a:xfrm>
            <a:off x="143836" y="154110"/>
            <a:ext cx="6442735" cy="1130156"/>
          </a:xfrm>
          <a:prstGeom prst="rect">
            <a:avLst/>
          </a:prstGeom>
          <a:solidFill>
            <a:srgbClr val="2CD8C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/>
          </a:p>
        </p:txBody>
      </p:sp>
      <p:sp>
        <p:nvSpPr>
          <p:cNvPr id="5" name="Title Down">
            <a:extLst>
              <a:ext uri="{FF2B5EF4-FFF2-40B4-BE49-F238E27FC236}">
                <a16:creationId xmlns:a16="http://schemas.microsoft.com/office/drawing/2014/main" id="{170845DD-A406-9D4C-83EE-169EDE90C6A8}"/>
              </a:ext>
            </a:extLst>
          </p:cNvPr>
          <p:cNvSpPr/>
          <p:nvPr/>
        </p:nvSpPr>
        <p:spPr>
          <a:xfrm>
            <a:off x="421236" y="426378"/>
            <a:ext cx="6442735" cy="1130156"/>
          </a:xfrm>
          <a:prstGeom prst="rect">
            <a:avLst/>
          </a:prstGeom>
          <a:solidFill>
            <a:srgbClr val="2CD8C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/>
          </a:p>
        </p:txBody>
      </p:sp>
      <p:sp>
        <p:nvSpPr>
          <p:cNvPr id="4" name="Title">
            <a:extLst>
              <a:ext uri="{FF2B5EF4-FFF2-40B4-BE49-F238E27FC236}">
                <a16:creationId xmlns:a16="http://schemas.microsoft.com/office/drawing/2014/main" id="{82D1E504-54D7-B04C-B0F7-AFA4CCC1FBEC}"/>
              </a:ext>
            </a:extLst>
          </p:cNvPr>
          <p:cNvSpPr/>
          <p:nvPr/>
        </p:nvSpPr>
        <p:spPr>
          <a:xfrm>
            <a:off x="287674" y="251717"/>
            <a:ext cx="6442735" cy="1130156"/>
          </a:xfrm>
          <a:prstGeom prst="rect">
            <a:avLst/>
          </a:prstGeom>
          <a:solidFill>
            <a:srgbClr val="14BC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Why do we need a skeleton?</a:t>
            </a:r>
            <a:endParaRPr lang="en-US" sz="4800" b="1" dirty="0"/>
          </a:p>
        </p:txBody>
      </p:sp>
      <p:grpSp>
        <p:nvGrpSpPr>
          <p:cNvPr id="28" name="Brain">
            <a:extLst>
              <a:ext uri="{FF2B5EF4-FFF2-40B4-BE49-F238E27FC236}">
                <a16:creationId xmlns:a16="http://schemas.microsoft.com/office/drawing/2014/main" id="{CD8DA496-180C-3443-AF64-40586F970B2F}"/>
              </a:ext>
            </a:extLst>
          </p:cNvPr>
          <p:cNvGrpSpPr/>
          <p:nvPr/>
        </p:nvGrpSpPr>
        <p:grpSpPr>
          <a:xfrm>
            <a:off x="5268378" y="1699995"/>
            <a:ext cx="3414945" cy="2395727"/>
            <a:chOff x="5268378" y="1699995"/>
            <a:chExt cx="3414945" cy="2395727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ECF9723F-2069-C747-938D-94E5BEC4F1FF}"/>
                </a:ext>
              </a:extLst>
            </p:cNvPr>
            <p:cNvSpPr/>
            <p:nvPr/>
          </p:nvSpPr>
          <p:spPr>
            <a:xfrm>
              <a:off x="5316278" y="1796543"/>
              <a:ext cx="3304217" cy="2201299"/>
            </a:xfrm>
            <a:prstGeom prst="rect">
              <a:avLst/>
            </a:prstGeom>
            <a:solidFill>
              <a:srgbClr val="2CD8C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8" name="Picture 17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084E8207-55A6-764B-ADA6-E8FD0756D7F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8393597" y="1775177"/>
              <a:ext cx="364908" cy="214544"/>
            </a:xfrm>
            <a:prstGeom prst="rect">
              <a:avLst/>
            </a:prstGeom>
          </p:spPr>
        </p:pic>
        <p:pic>
          <p:nvPicPr>
            <p:cNvPr id="19" name="Picture 18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299F41C3-E405-BA4B-AF1C-11C12971C11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5193197" y="1775177"/>
              <a:ext cx="364908" cy="214544"/>
            </a:xfrm>
            <a:prstGeom prst="rect">
              <a:avLst/>
            </a:prstGeom>
          </p:spPr>
        </p:pic>
        <p:pic>
          <p:nvPicPr>
            <p:cNvPr id="20" name="Picture 19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CBEA710A-9B65-5A4E-8434-42366EF95D2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8393596" y="3805996"/>
              <a:ext cx="364908" cy="214544"/>
            </a:xfrm>
            <a:prstGeom prst="rect">
              <a:avLst/>
            </a:prstGeom>
          </p:spPr>
        </p:pic>
        <p:pic>
          <p:nvPicPr>
            <p:cNvPr id="21" name="Picture 20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5B51F83B-1B0D-F84C-9DBA-465D5366218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5193196" y="3805996"/>
              <a:ext cx="364908" cy="214544"/>
            </a:xfrm>
            <a:prstGeom prst="rect">
              <a:avLst/>
            </a:prstGeom>
          </p:spPr>
        </p:pic>
        <p:pic>
          <p:nvPicPr>
            <p:cNvPr id="3" name="Picture 2" descr="A close-up of a brain&#10;&#10;Description automatically generated with medium confidence">
              <a:extLst>
                <a:ext uri="{FF2B5EF4-FFF2-40B4-BE49-F238E27FC236}">
                  <a16:creationId xmlns:a16="http://schemas.microsoft.com/office/drawing/2014/main" id="{14247673-3FD3-5346-8741-74BEAE4971C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91894" y="2011189"/>
              <a:ext cx="2552984" cy="1772006"/>
            </a:xfrm>
            <a:prstGeom prst="rect">
              <a:avLst/>
            </a:prstGeom>
          </p:spPr>
        </p:pic>
      </p:grpSp>
      <p:grpSp>
        <p:nvGrpSpPr>
          <p:cNvPr id="29" name="Skull">
            <a:extLst>
              <a:ext uri="{FF2B5EF4-FFF2-40B4-BE49-F238E27FC236}">
                <a16:creationId xmlns:a16="http://schemas.microsoft.com/office/drawing/2014/main" id="{BDB8508D-1A4A-0945-A70D-90A7C0EA0F54}"/>
              </a:ext>
            </a:extLst>
          </p:cNvPr>
          <p:cNvGrpSpPr/>
          <p:nvPr/>
        </p:nvGrpSpPr>
        <p:grpSpPr>
          <a:xfrm>
            <a:off x="5268379" y="4283708"/>
            <a:ext cx="3414945" cy="2395727"/>
            <a:chOff x="5268379" y="4283708"/>
            <a:chExt cx="3414945" cy="2395727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FA99DA8F-12AE-9448-A0D3-AE452189A349}"/>
                </a:ext>
              </a:extLst>
            </p:cNvPr>
            <p:cNvSpPr/>
            <p:nvPr/>
          </p:nvSpPr>
          <p:spPr>
            <a:xfrm>
              <a:off x="5316278" y="4380255"/>
              <a:ext cx="3304217" cy="2201299"/>
            </a:xfrm>
            <a:prstGeom prst="rect">
              <a:avLst/>
            </a:prstGeom>
            <a:solidFill>
              <a:srgbClr val="2CD8C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2" name="Picture 21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C926B19C-24CF-884B-8DB4-0EABF08AA1A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8393598" y="4358890"/>
              <a:ext cx="364908" cy="214544"/>
            </a:xfrm>
            <a:prstGeom prst="rect">
              <a:avLst/>
            </a:prstGeom>
          </p:spPr>
        </p:pic>
        <p:pic>
          <p:nvPicPr>
            <p:cNvPr id="23" name="Picture 22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F283EB92-5DC5-D34C-9159-72D54C82AB4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5193198" y="4358890"/>
              <a:ext cx="364908" cy="214544"/>
            </a:xfrm>
            <a:prstGeom prst="rect">
              <a:avLst/>
            </a:prstGeom>
          </p:spPr>
        </p:pic>
        <p:pic>
          <p:nvPicPr>
            <p:cNvPr id="24" name="Picture 23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657BB52D-45BF-F649-9DCB-FF8781C4E88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8393597" y="6389709"/>
              <a:ext cx="364908" cy="214544"/>
            </a:xfrm>
            <a:prstGeom prst="rect">
              <a:avLst/>
            </a:prstGeom>
          </p:spPr>
        </p:pic>
        <p:pic>
          <p:nvPicPr>
            <p:cNvPr id="25" name="Picture 24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BAD696F6-0160-D145-9511-A57D938B4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5193197" y="6389709"/>
              <a:ext cx="364908" cy="214544"/>
            </a:xfrm>
            <a:prstGeom prst="rect">
              <a:avLst/>
            </a:prstGeom>
          </p:spPr>
        </p:pic>
        <p:pic>
          <p:nvPicPr>
            <p:cNvPr id="27" name="Picture 2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42E943C3-3406-A146-8B37-1201852D7CF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6085488" y="4487645"/>
              <a:ext cx="1765795" cy="1986517"/>
            </a:xfrm>
            <a:prstGeom prst="rect">
              <a:avLst/>
            </a:prstGeom>
          </p:spPr>
        </p:pic>
      </p:grpSp>
      <p:sp>
        <p:nvSpPr>
          <p:cNvPr id="30" name="Rectangle 29">
            <a:extLst>
              <a:ext uri="{FF2B5EF4-FFF2-40B4-BE49-F238E27FC236}">
                <a16:creationId xmlns:a16="http://schemas.microsoft.com/office/drawing/2014/main" id="{0A6E5A3D-E2D8-064B-A75B-9F2E418CBB98}"/>
              </a:ext>
            </a:extLst>
          </p:cNvPr>
          <p:cNvSpPr/>
          <p:nvPr/>
        </p:nvSpPr>
        <p:spPr>
          <a:xfrm>
            <a:off x="421235" y="1838900"/>
            <a:ext cx="6442735" cy="2464878"/>
          </a:xfrm>
          <a:prstGeom prst="rect">
            <a:avLst/>
          </a:prstGeom>
          <a:solidFill>
            <a:srgbClr val="14BCAC"/>
          </a:solidFill>
          <a:ln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>
                <a:solidFill>
                  <a:schemeClr val="bg1"/>
                </a:solidFill>
              </a:rPr>
              <a:t>Our skeleton helps us to do many things. 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D6F68"/>
                </a:solidFill>
              </a:rPr>
              <a:t>It helps us move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GB" dirty="0">
              <a:solidFill>
                <a:srgbClr val="0D6F68"/>
              </a:solidFill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D6F68"/>
                </a:solidFill>
              </a:rPr>
              <a:t>It gives the body structure and shape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GB" dirty="0">
              <a:solidFill>
                <a:srgbClr val="0D6F68"/>
              </a:solidFill>
            </a:endParaRPr>
          </a:p>
          <a:p>
            <a:pPr marL="285750" indent="-285750" fontAlgn="base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D6F68"/>
                </a:solidFill>
              </a:rPr>
              <a:t>It holds us upright</a:t>
            </a:r>
          </a:p>
          <a:p>
            <a:pPr marL="285750" indent="-285750" fontAlgn="base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D6F68"/>
                </a:solidFill>
              </a:rPr>
              <a:t>It protects our organs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D7C3082-0A1A-AF41-A9D8-4FA6B233F4D3}"/>
              </a:ext>
            </a:extLst>
          </p:cNvPr>
          <p:cNvSpPr/>
          <p:nvPr/>
        </p:nvSpPr>
        <p:spPr>
          <a:xfrm>
            <a:off x="368661" y="2491094"/>
            <a:ext cx="4572000" cy="772107"/>
          </a:xfrm>
          <a:prstGeom prst="rect">
            <a:avLst/>
          </a:prstGeom>
          <a:solidFill>
            <a:srgbClr val="14BCAC"/>
          </a:solidFill>
          <a:ln>
            <a:solidFill>
              <a:schemeClr val="bg1"/>
            </a:solidFill>
          </a:ln>
        </p:spPr>
        <p:txBody>
          <a:bodyPr lIns="108000" tIns="108000" rIns="108000" bIns="10800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Can you think of the structure that protects our brain?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B4729B1-92DA-7B4F-B80D-47423D2378F0}"/>
              </a:ext>
            </a:extLst>
          </p:cNvPr>
          <p:cNvSpPr/>
          <p:nvPr/>
        </p:nvSpPr>
        <p:spPr>
          <a:xfrm>
            <a:off x="368661" y="5021643"/>
            <a:ext cx="4572000" cy="495108"/>
          </a:xfrm>
          <a:prstGeom prst="rect">
            <a:avLst/>
          </a:prstGeom>
          <a:solidFill>
            <a:srgbClr val="14BCAC"/>
          </a:solidFill>
          <a:ln>
            <a:solidFill>
              <a:schemeClr val="bg1"/>
            </a:solidFill>
          </a:ln>
        </p:spPr>
        <p:txBody>
          <a:bodyPr lIns="108000" tIns="108000" rIns="108000" bIns="10800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That’s right, it’s the skull!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70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4" grpId="0" animBg="1"/>
      <p:bldP spid="30" grpId="0" animBg="1"/>
      <p:bldP spid="30" grpId="1" animBg="1"/>
      <p:bldP spid="31" grpId="0" animBg="1"/>
      <p:bldP spid="32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Up">
            <a:extLst>
              <a:ext uri="{FF2B5EF4-FFF2-40B4-BE49-F238E27FC236}">
                <a16:creationId xmlns:a16="http://schemas.microsoft.com/office/drawing/2014/main" id="{94769D9A-4E64-7646-ABB6-ECA5AF103799}"/>
              </a:ext>
            </a:extLst>
          </p:cNvPr>
          <p:cNvSpPr/>
          <p:nvPr/>
        </p:nvSpPr>
        <p:spPr>
          <a:xfrm>
            <a:off x="143836" y="154110"/>
            <a:ext cx="4469261" cy="1130156"/>
          </a:xfrm>
          <a:prstGeom prst="rect">
            <a:avLst/>
          </a:prstGeom>
          <a:solidFill>
            <a:srgbClr val="2CD8C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/>
          </a:p>
        </p:txBody>
      </p:sp>
      <p:sp>
        <p:nvSpPr>
          <p:cNvPr id="5" name="Title down">
            <a:extLst>
              <a:ext uri="{FF2B5EF4-FFF2-40B4-BE49-F238E27FC236}">
                <a16:creationId xmlns:a16="http://schemas.microsoft.com/office/drawing/2014/main" id="{170845DD-A406-9D4C-83EE-169EDE90C6A8}"/>
              </a:ext>
            </a:extLst>
          </p:cNvPr>
          <p:cNvSpPr/>
          <p:nvPr/>
        </p:nvSpPr>
        <p:spPr>
          <a:xfrm>
            <a:off x="421236" y="426378"/>
            <a:ext cx="4469261" cy="1130156"/>
          </a:xfrm>
          <a:prstGeom prst="rect">
            <a:avLst/>
          </a:prstGeom>
          <a:solidFill>
            <a:srgbClr val="2CD8C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/>
          </a:p>
        </p:txBody>
      </p:sp>
      <p:sp>
        <p:nvSpPr>
          <p:cNvPr id="4" name="Title">
            <a:extLst>
              <a:ext uri="{FF2B5EF4-FFF2-40B4-BE49-F238E27FC236}">
                <a16:creationId xmlns:a16="http://schemas.microsoft.com/office/drawing/2014/main" id="{82D1E504-54D7-B04C-B0F7-AFA4CCC1FBEC}"/>
              </a:ext>
            </a:extLst>
          </p:cNvPr>
          <p:cNvSpPr/>
          <p:nvPr/>
        </p:nvSpPr>
        <p:spPr>
          <a:xfrm>
            <a:off x="287674" y="251717"/>
            <a:ext cx="4469261" cy="1130156"/>
          </a:xfrm>
          <a:prstGeom prst="rect">
            <a:avLst/>
          </a:prstGeom>
          <a:solidFill>
            <a:srgbClr val="14BC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Parts of the skeleton</a:t>
            </a:r>
            <a:endParaRPr lang="en-US" sz="4800" b="1" dirty="0"/>
          </a:p>
        </p:txBody>
      </p:sp>
      <p:grpSp>
        <p:nvGrpSpPr>
          <p:cNvPr id="7" name="Bones">
            <a:extLst>
              <a:ext uri="{FF2B5EF4-FFF2-40B4-BE49-F238E27FC236}">
                <a16:creationId xmlns:a16="http://schemas.microsoft.com/office/drawing/2014/main" id="{D084E030-BCDB-1C43-B8E5-73087EF01E35}"/>
              </a:ext>
            </a:extLst>
          </p:cNvPr>
          <p:cNvGrpSpPr/>
          <p:nvPr/>
        </p:nvGrpSpPr>
        <p:grpSpPr>
          <a:xfrm>
            <a:off x="149238" y="3039698"/>
            <a:ext cx="2840638" cy="2315070"/>
            <a:chOff x="5268378" y="1699995"/>
            <a:chExt cx="3414945" cy="2395727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3DB240B1-E36A-9748-BCC0-9BFD13357A7E}"/>
                </a:ext>
              </a:extLst>
            </p:cNvPr>
            <p:cNvSpPr/>
            <p:nvPr/>
          </p:nvSpPr>
          <p:spPr>
            <a:xfrm>
              <a:off x="5316278" y="1796543"/>
              <a:ext cx="3304217" cy="2201299"/>
            </a:xfrm>
            <a:prstGeom prst="rect">
              <a:avLst/>
            </a:prstGeom>
            <a:solidFill>
              <a:srgbClr val="2CD8C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" name="Picture 8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8F4DCBC6-6EBE-2042-9CD2-F7313372CEA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8393597" y="1775177"/>
              <a:ext cx="364908" cy="214544"/>
            </a:xfrm>
            <a:prstGeom prst="rect">
              <a:avLst/>
            </a:prstGeom>
          </p:spPr>
        </p:pic>
        <p:pic>
          <p:nvPicPr>
            <p:cNvPr id="10" name="Picture 9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3CAC20A1-6EA8-9443-95E3-6366DDB8654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5193197" y="1775177"/>
              <a:ext cx="364908" cy="214544"/>
            </a:xfrm>
            <a:prstGeom prst="rect">
              <a:avLst/>
            </a:prstGeom>
          </p:spPr>
        </p:pic>
        <p:pic>
          <p:nvPicPr>
            <p:cNvPr id="11" name="Picture 10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217973D4-224A-A142-898C-1A14CBA0F8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8393596" y="3805996"/>
              <a:ext cx="364908" cy="214544"/>
            </a:xfrm>
            <a:prstGeom prst="rect">
              <a:avLst/>
            </a:prstGeom>
          </p:spPr>
        </p:pic>
        <p:pic>
          <p:nvPicPr>
            <p:cNvPr id="12" name="Picture 11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0C8E5792-D650-9C47-9C68-CD864A27EC9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5193196" y="3805996"/>
              <a:ext cx="364908" cy="214544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3073D2F-CB37-EA48-9CC7-3E5F5AD10D9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691894" y="2660568"/>
              <a:ext cx="2552984" cy="473248"/>
            </a:xfrm>
            <a:prstGeom prst="rect">
              <a:avLst/>
            </a:prstGeom>
          </p:spPr>
        </p:pic>
      </p:grpSp>
      <p:grpSp>
        <p:nvGrpSpPr>
          <p:cNvPr id="35" name="Joints">
            <a:extLst>
              <a:ext uri="{FF2B5EF4-FFF2-40B4-BE49-F238E27FC236}">
                <a16:creationId xmlns:a16="http://schemas.microsoft.com/office/drawing/2014/main" id="{F25A9336-5227-EF4A-8E5C-88D87EC7D18A}"/>
              </a:ext>
            </a:extLst>
          </p:cNvPr>
          <p:cNvGrpSpPr/>
          <p:nvPr/>
        </p:nvGrpSpPr>
        <p:grpSpPr>
          <a:xfrm>
            <a:off x="3168992" y="3039698"/>
            <a:ext cx="2840638" cy="2315070"/>
            <a:chOff x="5268378" y="1699995"/>
            <a:chExt cx="3414945" cy="2395727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5FCF5B3A-9B45-A942-95EE-4C10A46E6313}"/>
                </a:ext>
              </a:extLst>
            </p:cNvPr>
            <p:cNvSpPr/>
            <p:nvPr/>
          </p:nvSpPr>
          <p:spPr>
            <a:xfrm>
              <a:off x="5316278" y="1796543"/>
              <a:ext cx="3304217" cy="2201299"/>
            </a:xfrm>
            <a:prstGeom prst="rect">
              <a:avLst/>
            </a:prstGeom>
            <a:solidFill>
              <a:srgbClr val="2CD8C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7" name="Picture 36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20061399-FBA5-0C4F-B597-5E265FDE990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8393597" y="1775177"/>
              <a:ext cx="364908" cy="214544"/>
            </a:xfrm>
            <a:prstGeom prst="rect">
              <a:avLst/>
            </a:prstGeom>
          </p:spPr>
        </p:pic>
        <p:pic>
          <p:nvPicPr>
            <p:cNvPr id="38" name="Picture 37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FFC42C57-BF4D-2940-864D-0D62512E957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5193197" y="1775177"/>
              <a:ext cx="364908" cy="214544"/>
            </a:xfrm>
            <a:prstGeom prst="rect">
              <a:avLst/>
            </a:prstGeom>
          </p:spPr>
        </p:pic>
        <p:pic>
          <p:nvPicPr>
            <p:cNvPr id="39" name="Picture 38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38187E81-B4B4-BF47-8B9A-CE254EBAACF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8393596" y="3805996"/>
              <a:ext cx="364908" cy="214544"/>
            </a:xfrm>
            <a:prstGeom prst="rect">
              <a:avLst/>
            </a:prstGeom>
          </p:spPr>
        </p:pic>
        <p:pic>
          <p:nvPicPr>
            <p:cNvPr id="40" name="Picture 39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3D2E7670-A0B4-9145-AC40-C95D539543C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5193196" y="3805996"/>
              <a:ext cx="364908" cy="214544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7E96B6D6-CE2C-2A41-AF6E-8EDF903DBD3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739952" y="2011189"/>
              <a:ext cx="2456867" cy="1772006"/>
            </a:xfrm>
            <a:prstGeom prst="rect">
              <a:avLst/>
            </a:prstGeom>
          </p:spPr>
        </p:pic>
      </p:grpSp>
      <p:grpSp>
        <p:nvGrpSpPr>
          <p:cNvPr id="42" name="Cartilage">
            <a:extLst>
              <a:ext uri="{FF2B5EF4-FFF2-40B4-BE49-F238E27FC236}">
                <a16:creationId xmlns:a16="http://schemas.microsoft.com/office/drawing/2014/main" id="{37E0C41E-7C3D-7447-8D63-9E86EB03BA77}"/>
              </a:ext>
            </a:extLst>
          </p:cNvPr>
          <p:cNvGrpSpPr/>
          <p:nvPr/>
        </p:nvGrpSpPr>
        <p:grpSpPr>
          <a:xfrm>
            <a:off x="6188745" y="3039698"/>
            <a:ext cx="2840638" cy="2315070"/>
            <a:chOff x="5268378" y="1699995"/>
            <a:chExt cx="3414945" cy="2395727"/>
          </a:xfrm>
        </p:grpSpPr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A7059765-0840-A446-8E15-B0BED6AA451D}"/>
                </a:ext>
              </a:extLst>
            </p:cNvPr>
            <p:cNvSpPr/>
            <p:nvPr/>
          </p:nvSpPr>
          <p:spPr>
            <a:xfrm>
              <a:off x="5316278" y="1796543"/>
              <a:ext cx="3304217" cy="2201299"/>
            </a:xfrm>
            <a:prstGeom prst="rect">
              <a:avLst/>
            </a:prstGeom>
            <a:solidFill>
              <a:srgbClr val="2CD8C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4" name="Picture 43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9F92C3BA-A4D0-E142-BF9B-EC705DB51B8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8393597" y="1775177"/>
              <a:ext cx="364908" cy="214544"/>
            </a:xfrm>
            <a:prstGeom prst="rect">
              <a:avLst/>
            </a:prstGeom>
          </p:spPr>
        </p:pic>
        <p:pic>
          <p:nvPicPr>
            <p:cNvPr id="45" name="Picture 44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466FB5C5-7257-4646-B8F0-891FACB0460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5193197" y="1775177"/>
              <a:ext cx="364908" cy="214544"/>
            </a:xfrm>
            <a:prstGeom prst="rect">
              <a:avLst/>
            </a:prstGeom>
          </p:spPr>
        </p:pic>
        <p:pic>
          <p:nvPicPr>
            <p:cNvPr id="46" name="Picture 45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D2D2732E-4D04-9F4D-B1E0-CB076CEE297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8393596" y="3805996"/>
              <a:ext cx="364908" cy="214544"/>
            </a:xfrm>
            <a:prstGeom prst="rect">
              <a:avLst/>
            </a:prstGeom>
          </p:spPr>
        </p:pic>
        <p:pic>
          <p:nvPicPr>
            <p:cNvPr id="47" name="Picture 46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767D2043-1D11-4340-BE78-F6BC61F1010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5193196" y="3805996"/>
              <a:ext cx="364908" cy="214544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8A16157B-828D-994C-8F9A-53FE99D72BF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365493" y="2011189"/>
              <a:ext cx="1205785" cy="1772006"/>
            </a:xfrm>
            <a:prstGeom prst="rect">
              <a:avLst/>
            </a:prstGeom>
          </p:spPr>
        </p:pic>
      </p:grpSp>
      <p:sp>
        <p:nvSpPr>
          <p:cNvPr id="49" name="Bones Text">
            <a:extLst>
              <a:ext uri="{FF2B5EF4-FFF2-40B4-BE49-F238E27FC236}">
                <a16:creationId xmlns:a16="http://schemas.microsoft.com/office/drawing/2014/main" id="{E82C227E-72F1-A747-AC30-085054857E5D}"/>
              </a:ext>
            </a:extLst>
          </p:cNvPr>
          <p:cNvSpPr/>
          <p:nvPr/>
        </p:nvSpPr>
        <p:spPr>
          <a:xfrm>
            <a:off x="238469" y="5467603"/>
            <a:ext cx="2699145" cy="592074"/>
          </a:xfrm>
          <a:prstGeom prst="rect">
            <a:avLst/>
          </a:prstGeom>
          <a:solidFill>
            <a:srgbClr val="14BC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Bones</a:t>
            </a:r>
            <a:endParaRPr lang="en-US" sz="2400" dirty="0"/>
          </a:p>
        </p:txBody>
      </p:sp>
      <p:sp>
        <p:nvSpPr>
          <p:cNvPr id="50" name="Joints Text">
            <a:extLst>
              <a:ext uri="{FF2B5EF4-FFF2-40B4-BE49-F238E27FC236}">
                <a16:creationId xmlns:a16="http://schemas.microsoft.com/office/drawing/2014/main" id="{EDAFD779-F296-C84E-956E-4DE8CB46EE55}"/>
              </a:ext>
            </a:extLst>
          </p:cNvPr>
          <p:cNvSpPr/>
          <p:nvPr/>
        </p:nvSpPr>
        <p:spPr>
          <a:xfrm>
            <a:off x="3258223" y="5467603"/>
            <a:ext cx="2699145" cy="592074"/>
          </a:xfrm>
          <a:prstGeom prst="rect">
            <a:avLst/>
          </a:prstGeom>
          <a:solidFill>
            <a:srgbClr val="14BC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Joints</a:t>
            </a:r>
            <a:endParaRPr lang="en-US" sz="2400" dirty="0"/>
          </a:p>
        </p:txBody>
      </p:sp>
      <p:sp>
        <p:nvSpPr>
          <p:cNvPr id="51" name="Cartliage text">
            <a:extLst>
              <a:ext uri="{FF2B5EF4-FFF2-40B4-BE49-F238E27FC236}">
                <a16:creationId xmlns:a16="http://schemas.microsoft.com/office/drawing/2014/main" id="{2946B0ED-3F01-C348-8459-6E4AF01444BD}"/>
              </a:ext>
            </a:extLst>
          </p:cNvPr>
          <p:cNvSpPr/>
          <p:nvPr/>
        </p:nvSpPr>
        <p:spPr>
          <a:xfrm>
            <a:off x="6235340" y="5467603"/>
            <a:ext cx="2699145" cy="592074"/>
          </a:xfrm>
          <a:prstGeom prst="rect">
            <a:avLst/>
          </a:prstGeom>
          <a:solidFill>
            <a:srgbClr val="14BC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Cartilage</a:t>
            </a:r>
            <a:endParaRPr lang="en-US" sz="32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F05FF93-1E73-6B45-A401-4BC99E528088}"/>
              </a:ext>
            </a:extLst>
          </p:cNvPr>
          <p:cNvSpPr/>
          <p:nvPr/>
        </p:nvSpPr>
        <p:spPr>
          <a:xfrm>
            <a:off x="189081" y="1933270"/>
            <a:ext cx="8788039" cy="772107"/>
          </a:xfrm>
          <a:prstGeom prst="rect">
            <a:avLst/>
          </a:prstGeom>
          <a:solidFill>
            <a:srgbClr val="14BCAC"/>
          </a:solidFill>
          <a:ln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>
                <a:solidFill>
                  <a:srgbClr val="0D6F68"/>
                </a:solidFill>
              </a:rPr>
              <a:t>The skeleton is made up of different parts. </a:t>
            </a:r>
            <a:r>
              <a:rPr lang="en-GB" dirty="0">
                <a:solidFill>
                  <a:schemeClr val="bg1"/>
                </a:solidFill>
              </a:rPr>
              <a:t>Click</a:t>
            </a:r>
            <a:r>
              <a:rPr lang="en-GB" dirty="0">
                <a:solidFill>
                  <a:srgbClr val="0D6F68"/>
                </a:solidFill>
              </a:rPr>
              <a:t> </a:t>
            </a:r>
            <a:r>
              <a:rPr lang="en-GB" dirty="0">
                <a:solidFill>
                  <a:schemeClr val="bg1"/>
                </a:solidFill>
              </a:rPr>
              <a:t>on the images </a:t>
            </a:r>
            <a:r>
              <a:rPr lang="en-GB" dirty="0">
                <a:solidFill>
                  <a:srgbClr val="0D6F68"/>
                </a:solidFill>
              </a:rPr>
              <a:t>to find out more information on the parts mentioned below.</a:t>
            </a:r>
          </a:p>
        </p:txBody>
      </p:sp>
      <p:sp>
        <p:nvSpPr>
          <p:cNvPr id="3" name="Bones trigg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942DB83-FBE0-0040-A59F-2FA26BB7F52E}"/>
              </a:ext>
            </a:extLst>
          </p:cNvPr>
          <p:cNvSpPr/>
          <p:nvPr/>
        </p:nvSpPr>
        <p:spPr>
          <a:xfrm>
            <a:off x="84388" y="2870791"/>
            <a:ext cx="2957091" cy="34662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Bones trigger">
            <a:hlinkClick r:id="rId6" action="ppaction://hlinksldjump"/>
            <a:extLst>
              <a:ext uri="{FF2B5EF4-FFF2-40B4-BE49-F238E27FC236}">
                <a16:creationId xmlns:a16="http://schemas.microsoft.com/office/drawing/2014/main" id="{DECD0927-0487-2A40-BC08-99AB5D1DDD73}"/>
              </a:ext>
            </a:extLst>
          </p:cNvPr>
          <p:cNvSpPr/>
          <p:nvPr/>
        </p:nvSpPr>
        <p:spPr>
          <a:xfrm>
            <a:off x="3104141" y="2870791"/>
            <a:ext cx="2935720" cy="34662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Bones trigger">
            <a:hlinkClick r:id="rId7" action="ppaction://hlinksldjump"/>
            <a:extLst>
              <a:ext uri="{FF2B5EF4-FFF2-40B4-BE49-F238E27FC236}">
                <a16:creationId xmlns:a16="http://schemas.microsoft.com/office/drawing/2014/main" id="{A28F0FE1-D96A-FB48-9D0D-2808CD93618D}"/>
              </a:ext>
            </a:extLst>
          </p:cNvPr>
          <p:cNvSpPr/>
          <p:nvPr/>
        </p:nvSpPr>
        <p:spPr>
          <a:xfrm>
            <a:off x="6102523" y="2870791"/>
            <a:ext cx="2935720" cy="34662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771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4" grpId="0" animBg="1"/>
      <p:bldP spid="49" grpId="0" animBg="1"/>
      <p:bldP spid="50" grpId="0" animBg="1"/>
      <p:bldP spid="51" grpId="0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Up">
            <a:extLst>
              <a:ext uri="{FF2B5EF4-FFF2-40B4-BE49-F238E27FC236}">
                <a16:creationId xmlns:a16="http://schemas.microsoft.com/office/drawing/2014/main" id="{94769D9A-4E64-7646-ABB6-ECA5AF103799}"/>
              </a:ext>
            </a:extLst>
          </p:cNvPr>
          <p:cNvSpPr/>
          <p:nvPr/>
        </p:nvSpPr>
        <p:spPr>
          <a:xfrm>
            <a:off x="143837" y="154110"/>
            <a:ext cx="1684964" cy="1130156"/>
          </a:xfrm>
          <a:prstGeom prst="rect">
            <a:avLst/>
          </a:prstGeom>
          <a:solidFill>
            <a:srgbClr val="2CD8C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/>
          </a:p>
        </p:txBody>
      </p:sp>
      <p:sp>
        <p:nvSpPr>
          <p:cNvPr id="5" name="Title Down">
            <a:extLst>
              <a:ext uri="{FF2B5EF4-FFF2-40B4-BE49-F238E27FC236}">
                <a16:creationId xmlns:a16="http://schemas.microsoft.com/office/drawing/2014/main" id="{170845DD-A406-9D4C-83EE-169EDE90C6A8}"/>
              </a:ext>
            </a:extLst>
          </p:cNvPr>
          <p:cNvSpPr/>
          <p:nvPr/>
        </p:nvSpPr>
        <p:spPr>
          <a:xfrm>
            <a:off x="421237" y="426378"/>
            <a:ext cx="1684964" cy="1130156"/>
          </a:xfrm>
          <a:prstGeom prst="rect">
            <a:avLst/>
          </a:prstGeom>
          <a:solidFill>
            <a:srgbClr val="2CD8C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/>
          </a:p>
        </p:txBody>
      </p:sp>
      <p:sp>
        <p:nvSpPr>
          <p:cNvPr id="4" name="Title">
            <a:extLst>
              <a:ext uri="{FF2B5EF4-FFF2-40B4-BE49-F238E27FC236}">
                <a16:creationId xmlns:a16="http://schemas.microsoft.com/office/drawing/2014/main" id="{82D1E504-54D7-B04C-B0F7-AFA4CCC1FBEC}"/>
              </a:ext>
            </a:extLst>
          </p:cNvPr>
          <p:cNvSpPr/>
          <p:nvPr/>
        </p:nvSpPr>
        <p:spPr>
          <a:xfrm>
            <a:off x="287675" y="251717"/>
            <a:ext cx="1684964" cy="1130156"/>
          </a:xfrm>
          <a:prstGeom prst="rect">
            <a:avLst/>
          </a:prstGeom>
          <a:solidFill>
            <a:srgbClr val="14BC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Bones</a:t>
            </a:r>
            <a:endParaRPr lang="en-US" sz="3200" b="1" dirty="0"/>
          </a:p>
        </p:txBody>
      </p:sp>
      <p:sp>
        <p:nvSpPr>
          <p:cNvPr id="7" name="Back button">
            <a:hlinkClick r:id="rId2" action="ppaction://hlinksldjump"/>
            <a:extLst>
              <a:ext uri="{FF2B5EF4-FFF2-40B4-BE49-F238E27FC236}">
                <a16:creationId xmlns:a16="http://schemas.microsoft.com/office/drawing/2014/main" id="{D2C6CB03-E7EC-4A48-8F0D-AC30146B9F8C}"/>
              </a:ext>
            </a:extLst>
          </p:cNvPr>
          <p:cNvSpPr/>
          <p:nvPr/>
        </p:nvSpPr>
        <p:spPr>
          <a:xfrm>
            <a:off x="7358325" y="6120889"/>
            <a:ext cx="1684964" cy="481930"/>
          </a:xfrm>
          <a:prstGeom prst="rect">
            <a:avLst/>
          </a:prstGeom>
          <a:solidFill>
            <a:srgbClr val="14BC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Back</a:t>
            </a:r>
            <a:endParaRPr lang="en-US" sz="2400" dirty="0"/>
          </a:p>
        </p:txBody>
      </p:sp>
      <p:grpSp>
        <p:nvGrpSpPr>
          <p:cNvPr id="8" name="Elbow">
            <a:extLst>
              <a:ext uri="{FF2B5EF4-FFF2-40B4-BE49-F238E27FC236}">
                <a16:creationId xmlns:a16="http://schemas.microsoft.com/office/drawing/2014/main" id="{248690C2-6040-914C-AF47-0B8666077B07}"/>
              </a:ext>
            </a:extLst>
          </p:cNvPr>
          <p:cNvGrpSpPr/>
          <p:nvPr/>
        </p:nvGrpSpPr>
        <p:grpSpPr>
          <a:xfrm>
            <a:off x="143837" y="4689438"/>
            <a:ext cx="2471772" cy="2014451"/>
            <a:chOff x="5268378" y="1699995"/>
            <a:chExt cx="3414945" cy="2395727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EC2BC9F-1435-B640-80D4-5C432BF7D497}"/>
                </a:ext>
              </a:extLst>
            </p:cNvPr>
            <p:cNvSpPr/>
            <p:nvPr/>
          </p:nvSpPr>
          <p:spPr>
            <a:xfrm>
              <a:off x="5316278" y="1796543"/>
              <a:ext cx="3304217" cy="2201299"/>
            </a:xfrm>
            <a:prstGeom prst="rect">
              <a:avLst/>
            </a:prstGeom>
            <a:solidFill>
              <a:srgbClr val="2CD8C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" name="Picture 9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6AE1D52D-375B-6C48-B65C-F8400656D8B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8393597" y="1775177"/>
              <a:ext cx="364908" cy="214544"/>
            </a:xfrm>
            <a:prstGeom prst="rect">
              <a:avLst/>
            </a:prstGeom>
          </p:spPr>
        </p:pic>
        <p:pic>
          <p:nvPicPr>
            <p:cNvPr id="11" name="Picture 10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BCD5F42E-88A5-6D4D-9592-6FDD93C2CAF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5193197" y="1775177"/>
              <a:ext cx="364908" cy="214544"/>
            </a:xfrm>
            <a:prstGeom prst="rect">
              <a:avLst/>
            </a:prstGeom>
          </p:spPr>
        </p:pic>
        <p:pic>
          <p:nvPicPr>
            <p:cNvPr id="12" name="Picture 11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02288929-2E1A-2244-99FB-C177C963828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8393596" y="3805996"/>
              <a:ext cx="364908" cy="214544"/>
            </a:xfrm>
            <a:prstGeom prst="rect">
              <a:avLst/>
            </a:prstGeom>
          </p:spPr>
        </p:pic>
        <p:pic>
          <p:nvPicPr>
            <p:cNvPr id="13" name="Picture 12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FB575FF7-71F9-014A-AD02-27B6E9EF8A1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5193196" y="3805996"/>
              <a:ext cx="364908" cy="214544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3E78A5C9-A108-824D-BF0E-0D555504DA1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691894" y="2273368"/>
              <a:ext cx="2552984" cy="1247646"/>
            </a:xfrm>
            <a:prstGeom prst="rect">
              <a:avLst/>
            </a:prstGeom>
          </p:spPr>
        </p:pic>
      </p:grpSp>
      <p:grpSp>
        <p:nvGrpSpPr>
          <p:cNvPr id="15" name="Bones">
            <a:extLst>
              <a:ext uri="{FF2B5EF4-FFF2-40B4-BE49-F238E27FC236}">
                <a16:creationId xmlns:a16="http://schemas.microsoft.com/office/drawing/2014/main" id="{FA63E208-524D-3042-83AA-9FFAC9A0E473}"/>
              </a:ext>
            </a:extLst>
          </p:cNvPr>
          <p:cNvGrpSpPr/>
          <p:nvPr/>
        </p:nvGrpSpPr>
        <p:grpSpPr>
          <a:xfrm>
            <a:off x="3080148" y="4407191"/>
            <a:ext cx="2840638" cy="2315070"/>
            <a:chOff x="5268378" y="1699995"/>
            <a:chExt cx="3414945" cy="2395727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187CA3BF-A024-E44C-8031-34A0E73E4E8F}"/>
                </a:ext>
              </a:extLst>
            </p:cNvPr>
            <p:cNvSpPr/>
            <p:nvPr/>
          </p:nvSpPr>
          <p:spPr>
            <a:xfrm>
              <a:off x="5316278" y="1796543"/>
              <a:ext cx="3304217" cy="2201299"/>
            </a:xfrm>
            <a:prstGeom prst="rect">
              <a:avLst/>
            </a:prstGeom>
            <a:solidFill>
              <a:srgbClr val="2CD8C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7" name="Picture 16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0D819A2D-A64A-5541-AD56-A9D6C236B91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8393597" y="1775177"/>
              <a:ext cx="364908" cy="214544"/>
            </a:xfrm>
            <a:prstGeom prst="rect">
              <a:avLst/>
            </a:prstGeom>
          </p:spPr>
        </p:pic>
        <p:pic>
          <p:nvPicPr>
            <p:cNvPr id="18" name="Picture 17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12F13A29-2BEF-AE45-B843-27B670B98A2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5193197" y="1775177"/>
              <a:ext cx="364908" cy="214544"/>
            </a:xfrm>
            <a:prstGeom prst="rect">
              <a:avLst/>
            </a:prstGeom>
          </p:spPr>
        </p:pic>
        <p:pic>
          <p:nvPicPr>
            <p:cNvPr id="19" name="Picture 18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8A68CC97-1DB7-0D43-81BD-F7C296466BA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8393596" y="3805996"/>
              <a:ext cx="364908" cy="214544"/>
            </a:xfrm>
            <a:prstGeom prst="rect">
              <a:avLst/>
            </a:prstGeom>
          </p:spPr>
        </p:pic>
        <p:pic>
          <p:nvPicPr>
            <p:cNvPr id="20" name="Picture 19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BE3D6F7E-2EF1-EC4B-B133-7795D215BE2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5193196" y="3805996"/>
              <a:ext cx="364908" cy="214544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8B0A854D-146A-2C45-A439-5411716EE02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691894" y="2271442"/>
              <a:ext cx="2552984" cy="1251499"/>
            </a:xfrm>
            <a:prstGeom prst="rect">
              <a:avLst/>
            </a:prstGeom>
          </p:spPr>
        </p:pic>
      </p:grpSp>
      <p:grpSp>
        <p:nvGrpSpPr>
          <p:cNvPr id="22" name="Bone 2">
            <a:extLst>
              <a:ext uri="{FF2B5EF4-FFF2-40B4-BE49-F238E27FC236}">
                <a16:creationId xmlns:a16="http://schemas.microsoft.com/office/drawing/2014/main" id="{827EB689-8650-1249-B167-402317584180}"/>
              </a:ext>
            </a:extLst>
          </p:cNvPr>
          <p:cNvGrpSpPr/>
          <p:nvPr/>
        </p:nvGrpSpPr>
        <p:grpSpPr>
          <a:xfrm>
            <a:off x="6385326" y="3832719"/>
            <a:ext cx="2447643" cy="1994786"/>
            <a:chOff x="5268378" y="1699995"/>
            <a:chExt cx="3414945" cy="2395727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000A2528-65D2-314F-83D4-05A3AE6C5739}"/>
                </a:ext>
              </a:extLst>
            </p:cNvPr>
            <p:cNvSpPr/>
            <p:nvPr/>
          </p:nvSpPr>
          <p:spPr>
            <a:xfrm>
              <a:off x="5316278" y="1796543"/>
              <a:ext cx="3304217" cy="2201299"/>
            </a:xfrm>
            <a:prstGeom prst="rect">
              <a:avLst/>
            </a:prstGeom>
            <a:solidFill>
              <a:srgbClr val="2CD8C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4" name="Picture 23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7A6CCF05-7EC6-E342-8784-8C075480760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8393597" y="1775177"/>
              <a:ext cx="364908" cy="214544"/>
            </a:xfrm>
            <a:prstGeom prst="rect">
              <a:avLst/>
            </a:prstGeom>
          </p:spPr>
        </p:pic>
        <p:pic>
          <p:nvPicPr>
            <p:cNvPr id="25" name="Picture 24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A5511C02-4CBD-9041-90CC-8E054AD5321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5193197" y="1775177"/>
              <a:ext cx="364908" cy="214544"/>
            </a:xfrm>
            <a:prstGeom prst="rect">
              <a:avLst/>
            </a:prstGeom>
          </p:spPr>
        </p:pic>
        <p:pic>
          <p:nvPicPr>
            <p:cNvPr id="26" name="Picture 25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ABD20E44-1660-E542-AA0A-3A08F990626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8393596" y="3805996"/>
              <a:ext cx="364908" cy="214544"/>
            </a:xfrm>
            <a:prstGeom prst="rect">
              <a:avLst/>
            </a:prstGeom>
          </p:spPr>
        </p:pic>
        <p:pic>
          <p:nvPicPr>
            <p:cNvPr id="27" name="Picture 26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0EAB97FE-43FB-9A40-8C4A-458A6DC14E3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5193196" y="3805996"/>
              <a:ext cx="364908" cy="214544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2BB5BC3A-7AE8-C64D-9136-28F3692CC11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691894" y="2660568"/>
              <a:ext cx="2552984" cy="473248"/>
            </a:xfrm>
            <a:prstGeom prst="rect">
              <a:avLst/>
            </a:prstGeom>
          </p:spPr>
        </p:pic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4754F944-E843-EF41-934D-FD2620CFDC3D}"/>
              </a:ext>
            </a:extLst>
          </p:cNvPr>
          <p:cNvSpPr/>
          <p:nvPr/>
        </p:nvSpPr>
        <p:spPr>
          <a:xfrm>
            <a:off x="2298258" y="579327"/>
            <a:ext cx="6639400" cy="1049106"/>
          </a:xfrm>
          <a:prstGeom prst="rect">
            <a:avLst/>
          </a:prstGeom>
          <a:solidFill>
            <a:srgbClr val="14BCAC"/>
          </a:solidFill>
          <a:ln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>
                <a:solidFill>
                  <a:srgbClr val="0D6F68"/>
                </a:solidFill>
              </a:rPr>
              <a:t>Bones make up a lot of the skeleton. They are alive and always growing and changing at different rates. We have many different bones in our bodies. </a:t>
            </a:r>
            <a:r>
              <a:rPr lang="en-GB" dirty="0">
                <a:solidFill>
                  <a:schemeClr val="bg1"/>
                </a:solidFill>
              </a:rPr>
              <a:t>Can you name any bones?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594BD338-C39D-A247-A6AC-7A3245072A98}"/>
              </a:ext>
            </a:extLst>
          </p:cNvPr>
          <p:cNvSpPr/>
          <p:nvPr/>
        </p:nvSpPr>
        <p:spPr>
          <a:xfrm>
            <a:off x="331234" y="1851576"/>
            <a:ext cx="7898366" cy="1049106"/>
          </a:xfrm>
          <a:prstGeom prst="rect">
            <a:avLst/>
          </a:prstGeom>
          <a:solidFill>
            <a:srgbClr val="14BCAC"/>
          </a:solidFill>
          <a:ln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>
                <a:solidFill>
                  <a:srgbClr val="0D6F68"/>
                </a:solidFill>
              </a:rPr>
              <a:t>Bones are made up of living tissues. The outer tissue is hard and the inner tissue of a bone is soft. Bones can store different nutrients like </a:t>
            </a:r>
            <a:r>
              <a:rPr lang="en-GB" dirty="0">
                <a:solidFill>
                  <a:schemeClr val="bg1"/>
                </a:solidFill>
              </a:rPr>
              <a:t>calcium and fat</a:t>
            </a:r>
            <a:r>
              <a:rPr lang="en-GB" dirty="0">
                <a:solidFill>
                  <a:srgbClr val="0D6F68"/>
                </a:solidFill>
              </a:rPr>
              <a:t> which can be used by the body when needed.</a:t>
            </a:r>
            <a:endParaRPr lang="en-US" dirty="0">
              <a:solidFill>
                <a:srgbClr val="0D6F68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B92E3A6-CE1C-4547-A0FD-5D9859E1E1FE}"/>
              </a:ext>
            </a:extLst>
          </p:cNvPr>
          <p:cNvSpPr/>
          <p:nvPr/>
        </p:nvSpPr>
        <p:spPr>
          <a:xfrm>
            <a:off x="331234" y="3084953"/>
            <a:ext cx="5867548" cy="1049106"/>
          </a:xfrm>
          <a:prstGeom prst="rect">
            <a:avLst/>
          </a:prstGeom>
          <a:solidFill>
            <a:srgbClr val="14BCAC"/>
          </a:solidFill>
          <a:ln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>
                <a:solidFill>
                  <a:srgbClr val="0D6F68"/>
                </a:solidFill>
              </a:rPr>
              <a:t>A baby is born with around </a:t>
            </a:r>
            <a:r>
              <a:rPr lang="en-GB" dirty="0">
                <a:solidFill>
                  <a:schemeClr val="bg1"/>
                </a:solidFill>
              </a:rPr>
              <a:t>300</a:t>
            </a:r>
            <a:r>
              <a:rPr lang="en-GB" dirty="0">
                <a:solidFill>
                  <a:srgbClr val="0D6F68"/>
                </a:solidFill>
              </a:rPr>
              <a:t> bones and as the baby grows into an adult the bones fuse together and the number of bones an adult then has is </a:t>
            </a:r>
            <a:r>
              <a:rPr lang="en-GB" dirty="0">
                <a:solidFill>
                  <a:schemeClr val="bg1"/>
                </a:solidFill>
              </a:rPr>
              <a:t>206</a:t>
            </a:r>
            <a:r>
              <a:rPr lang="en-GB" dirty="0">
                <a:solidFill>
                  <a:srgbClr val="0D6F68"/>
                </a:solidFill>
              </a:rPr>
              <a:t>.</a:t>
            </a:r>
            <a:endParaRPr lang="en-US" dirty="0">
              <a:solidFill>
                <a:srgbClr val="0D6F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0495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4" grpId="0" animBg="1"/>
      <p:bldP spid="2" grpId="0" animBg="1"/>
      <p:bldP spid="29" grpId="0" animBg="1"/>
      <p:bldP spid="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Up">
            <a:extLst>
              <a:ext uri="{FF2B5EF4-FFF2-40B4-BE49-F238E27FC236}">
                <a16:creationId xmlns:a16="http://schemas.microsoft.com/office/drawing/2014/main" id="{94769D9A-4E64-7646-ABB6-ECA5AF103799}"/>
              </a:ext>
            </a:extLst>
          </p:cNvPr>
          <p:cNvSpPr/>
          <p:nvPr/>
        </p:nvSpPr>
        <p:spPr>
          <a:xfrm>
            <a:off x="143836" y="154110"/>
            <a:ext cx="7239740" cy="1130156"/>
          </a:xfrm>
          <a:prstGeom prst="rect">
            <a:avLst/>
          </a:prstGeom>
          <a:solidFill>
            <a:srgbClr val="2CD8C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/>
          </a:p>
        </p:txBody>
      </p:sp>
      <p:sp>
        <p:nvSpPr>
          <p:cNvPr id="5" name="Title Down">
            <a:extLst>
              <a:ext uri="{FF2B5EF4-FFF2-40B4-BE49-F238E27FC236}">
                <a16:creationId xmlns:a16="http://schemas.microsoft.com/office/drawing/2014/main" id="{170845DD-A406-9D4C-83EE-169EDE90C6A8}"/>
              </a:ext>
            </a:extLst>
          </p:cNvPr>
          <p:cNvSpPr/>
          <p:nvPr/>
        </p:nvSpPr>
        <p:spPr>
          <a:xfrm>
            <a:off x="421236" y="426378"/>
            <a:ext cx="7239740" cy="1130156"/>
          </a:xfrm>
          <a:prstGeom prst="rect">
            <a:avLst/>
          </a:prstGeom>
          <a:solidFill>
            <a:srgbClr val="2CD8C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/>
          </a:p>
        </p:txBody>
      </p:sp>
      <p:sp>
        <p:nvSpPr>
          <p:cNvPr id="4" name="Title">
            <a:extLst>
              <a:ext uri="{FF2B5EF4-FFF2-40B4-BE49-F238E27FC236}">
                <a16:creationId xmlns:a16="http://schemas.microsoft.com/office/drawing/2014/main" id="{82D1E504-54D7-B04C-B0F7-AFA4CCC1FBEC}"/>
              </a:ext>
            </a:extLst>
          </p:cNvPr>
          <p:cNvSpPr/>
          <p:nvPr/>
        </p:nvSpPr>
        <p:spPr>
          <a:xfrm>
            <a:off x="287674" y="251717"/>
            <a:ext cx="7239740" cy="1130156"/>
          </a:xfrm>
          <a:prstGeom prst="rect">
            <a:avLst/>
          </a:prstGeom>
          <a:solidFill>
            <a:srgbClr val="14BC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Some bones in the skeleton include:</a:t>
            </a:r>
            <a:endParaRPr lang="en-US" sz="4800" b="1" dirty="0"/>
          </a:p>
        </p:txBody>
      </p:sp>
      <p:sp>
        <p:nvSpPr>
          <p:cNvPr id="7" name="Back Button">
            <a:hlinkClick r:id="rId2" action="ppaction://hlinksldjump"/>
            <a:extLst>
              <a:ext uri="{FF2B5EF4-FFF2-40B4-BE49-F238E27FC236}">
                <a16:creationId xmlns:a16="http://schemas.microsoft.com/office/drawing/2014/main" id="{3CA986E9-C269-CB4E-A100-B0E3D0A5F4D1}"/>
              </a:ext>
            </a:extLst>
          </p:cNvPr>
          <p:cNvSpPr/>
          <p:nvPr/>
        </p:nvSpPr>
        <p:spPr>
          <a:xfrm>
            <a:off x="7963786" y="294234"/>
            <a:ext cx="1009658" cy="1103497"/>
          </a:xfrm>
          <a:prstGeom prst="rect">
            <a:avLst/>
          </a:prstGeom>
          <a:solidFill>
            <a:srgbClr val="14BC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Back</a:t>
            </a:r>
            <a:endParaRPr lang="en-US" sz="2400" dirty="0"/>
          </a:p>
        </p:txBody>
      </p:sp>
      <p:grpSp>
        <p:nvGrpSpPr>
          <p:cNvPr id="8" name="Skull">
            <a:extLst>
              <a:ext uri="{FF2B5EF4-FFF2-40B4-BE49-F238E27FC236}">
                <a16:creationId xmlns:a16="http://schemas.microsoft.com/office/drawing/2014/main" id="{934C9284-ED92-4143-9BA4-FF62232CF335}"/>
              </a:ext>
            </a:extLst>
          </p:cNvPr>
          <p:cNvGrpSpPr/>
          <p:nvPr/>
        </p:nvGrpSpPr>
        <p:grpSpPr>
          <a:xfrm>
            <a:off x="143837" y="1765478"/>
            <a:ext cx="2471772" cy="2014451"/>
            <a:chOff x="5268378" y="1699995"/>
            <a:chExt cx="3414945" cy="2395727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913E63D-A083-2441-810D-DD6FE6168AE0}"/>
                </a:ext>
              </a:extLst>
            </p:cNvPr>
            <p:cNvSpPr/>
            <p:nvPr/>
          </p:nvSpPr>
          <p:spPr>
            <a:xfrm>
              <a:off x="5316278" y="1796543"/>
              <a:ext cx="3304217" cy="2201299"/>
            </a:xfrm>
            <a:prstGeom prst="rect">
              <a:avLst/>
            </a:prstGeom>
            <a:solidFill>
              <a:srgbClr val="2CD8C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" name="Picture 9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C46BCF28-CA20-ED43-8786-A27765BC09F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8393597" y="1775177"/>
              <a:ext cx="364908" cy="214544"/>
            </a:xfrm>
            <a:prstGeom prst="rect">
              <a:avLst/>
            </a:prstGeom>
          </p:spPr>
        </p:pic>
        <p:pic>
          <p:nvPicPr>
            <p:cNvPr id="11" name="Picture 10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CA646584-4411-5547-856B-27B44E611BD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5193197" y="1775177"/>
              <a:ext cx="364908" cy="214544"/>
            </a:xfrm>
            <a:prstGeom prst="rect">
              <a:avLst/>
            </a:prstGeom>
          </p:spPr>
        </p:pic>
        <p:pic>
          <p:nvPicPr>
            <p:cNvPr id="12" name="Picture 11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A50CAF90-F695-8F4A-979F-71E7F8423B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8393596" y="3805996"/>
              <a:ext cx="364908" cy="214544"/>
            </a:xfrm>
            <a:prstGeom prst="rect">
              <a:avLst/>
            </a:prstGeom>
          </p:spPr>
        </p:pic>
        <p:pic>
          <p:nvPicPr>
            <p:cNvPr id="13" name="Picture 12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847E0DD7-9C9B-884E-B2F4-4FC5E863117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5193196" y="3805996"/>
              <a:ext cx="364908" cy="214544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1AF30BE4-5D18-F245-8671-88FA6347E56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864870" y="2011189"/>
              <a:ext cx="2207030" cy="1772006"/>
            </a:xfrm>
            <a:prstGeom prst="rect">
              <a:avLst/>
            </a:prstGeom>
          </p:spPr>
        </p:pic>
      </p:grpSp>
      <p:grpSp>
        <p:nvGrpSpPr>
          <p:cNvPr id="15" name="Femur">
            <a:extLst>
              <a:ext uri="{FF2B5EF4-FFF2-40B4-BE49-F238E27FC236}">
                <a16:creationId xmlns:a16="http://schemas.microsoft.com/office/drawing/2014/main" id="{2D70A24E-60E0-FC45-AEEB-696BC532AE3D}"/>
              </a:ext>
            </a:extLst>
          </p:cNvPr>
          <p:cNvGrpSpPr/>
          <p:nvPr/>
        </p:nvGrpSpPr>
        <p:grpSpPr>
          <a:xfrm>
            <a:off x="3336114" y="1737899"/>
            <a:ext cx="2471772" cy="2014451"/>
            <a:chOff x="5268378" y="1699995"/>
            <a:chExt cx="3414945" cy="2395727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530E98E2-54A0-034B-A5E1-5C50571B55F2}"/>
                </a:ext>
              </a:extLst>
            </p:cNvPr>
            <p:cNvSpPr/>
            <p:nvPr/>
          </p:nvSpPr>
          <p:spPr>
            <a:xfrm>
              <a:off x="5316278" y="1796543"/>
              <a:ext cx="3304217" cy="2201299"/>
            </a:xfrm>
            <a:prstGeom prst="rect">
              <a:avLst/>
            </a:prstGeom>
            <a:solidFill>
              <a:srgbClr val="2CD8C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7" name="Picture 16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B08B6758-05E8-F949-BBF5-D2EF5E6EF09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8393597" y="1775177"/>
              <a:ext cx="364908" cy="214544"/>
            </a:xfrm>
            <a:prstGeom prst="rect">
              <a:avLst/>
            </a:prstGeom>
          </p:spPr>
        </p:pic>
        <p:pic>
          <p:nvPicPr>
            <p:cNvPr id="18" name="Picture 17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B8BDDA68-C3B7-8E40-B1CB-246859FA24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5193197" y="1775177"/>
              <a:ext cx="364908" cy="214544"/>
            </a:xfrm>
            <a:prstGeom prst="rect">
              <a:avLst/>
            </a:prstGeom>
          </p:spPr>
        </p:pic>
        <p:pic>
          <p:nvPicPr>
            <p:cNvPr id="19" name="Picture 18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4787480E-4151-F543-8EDB-5FD1B081E4E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8393596" y="3805996"/>
              <a:ext cx="364908" cy="214544"/>
            </a:xfrm>
            <a:prstGeom prst="rect">
              <a:avLst/>
            </a:prstGeom>
          </p:spPr>
        </p:pic>
        <p:pic>
          <p:nvPicPr>
            <p:cNvPr id="20" name="Picture 19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29AB04B4-2E72-9641-A0B3-54CB0F8CEC2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5193196" y="3805996"/>
              <a:ext cx="364908" cy="214544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0BC11E78-7DFC-7F4E-8A3E-6879EC57108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691894" y="2660568"/>
              <a:ext cx="2552984" cy="473248"/>
            </a:xfrm>
            <a:prstGeom prst="rect">
              <a:avLst/>
            </a:prstGeom>
          </p:spPr>
        </p:pic>
      </p:grpSp>
      <p:grpSp>
        <p:nvGrpSpPr>
          <p:cNvPr id="22" name="Ribs">
            <a:extLst>
              <a:ext uri="{FF2B5EF4-FFF2-40B4-BE49-F238E27FC236}">
                <a16:creationId xmlns:a16="http://schemas.microsoft.com/office/drawing/2014/main" id="{01642DDE-92E1-1D44-9C1B-BE4A994C6056}"/>
              </a:ext>
            </a:extLst>
          </p:cNvPr>
          <p:cNvGrpSpPr/>
          <p:nvPr/>
        </p:nvGrpSpPr>
        <p:grpSpPr>
          <a:xfrm>
            <a:off x="6528391" y="1728734"/>
            <a:ext cx="2471772" cy="2014451"/>
            <a:chOff x="5268378" y="1699995"/>
            <a:chExt cx="3414945" cy="2395727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FB21A535-704B-684F-960A-D2BB948A0828}"/>
                </a:ext>
              </a:extLst>
            </p:cNvPr>
            <p:cNvSpPr/>
            <p:nvPr/>
          </p:nvSpPr>
          <p:spPr>
            <a:xfrm>
              <a:off x="5316278" y="1796543"/>
              <a:ext cx="3304217" cy="2201299"/>
            </a:xfrm>
            <a:prstGeom prst="rect">
              <a:avLst/>
            </a:prstGeom>
            <a:solidFill>
              <a:srgbClr val="2CD8C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4" name="Picture 23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AF9E148B-7A5C-0D4B-81E4-13909EFD74A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8393597" y="1775177"/>
              <a:ext cx="364908" cy="214544"/>
            </a:xfrm>
            <a:prstGeom prst="rect">
              <a:avLst/>
            </a:prstGeom>
          </p:spPr>
        </p:pic>
        <p:pic>
          <p:nvPicPr>
            <p:cNvPr id="25" name="Picture 24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7B5F7506-62A2-C44B-9264-3D89589CC6B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5193197" y="1775177"/>
              <a:ext cx="364908" cy="214544"/>
            </a:xfrm>
            <a:prstGeom prst="rect">
              <a:avLst/>
            </a:prstGeom>
          </p:spPr>
        </p:pic>
        <p:pic>
          <p:nvPicPr>
            <p:cNvPr id="26" name="Picture 25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F77E4158-591A-3F45-AF28-59739675592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8393596" y="3805996"/>
              <a:ext cx="364908" cy="214544"/>
            </a:xfrm>
            <a:prstGeom prst="rect">
              <a:avLst/>
            </a:prstGeom>
          </p:spPr>
        </p:pic>
        <p:pic>
          <p:nvPicPr>
            <p:cNvPr id="27" name="Picture 26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3B9A49AA-F1B4-C848-BCC1-69D317C90CC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5193196" y="3805996"/>
              <a:ext cx="364908" cy="214544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F6A079FF-AD11-1B41-BC49-9A4627CAFB7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252447" y="2011189"/>
              <a:ext cx="1431878" cy="1772006"/>
            </a:xfrm>
            <a:prstGeom prst="rect">
              <a:avLst/>
            </a:prstGeom>
          </p:spPr>
        </p:pic>
      </p:grpSp>
      <p:grpSp>
        <p:nvGrpSpPr>
          <p:cNvPr id="29" name="Collarbone">
            <a:extLst>
              <a:ext uri="{FF2B5EF4-FFF2-40B4-BE49-F238E27FC236}">
                <a16:creationId xmlns:a16="http://schemas.microsoft.com/office/drawing/2014/main" id="{A8FDDA2A-8C61-9447-AA20-851D97F90A8B}"/>
              </a:ext>
            </a:extLst>
          </p:cNvPr>
          <p:cNvGrpSpPr/>
          <p:nvPr/>
        </p:nvGrpSpPr>
        <p:grpSpPr>
          <a:xfrm>
            <a:off x="1937473" y="4308764"/>
            <a:ext cx="2471772" cy="2014451"/>
            <a:chOff x="5268378" y="1699995"/>
            <a:chExt cx="3414945" cy="2395727"/>
          </a:xfrm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A7AC168B-5DFF-8A48-9DEE-41B5B06586A5}"/>
                </a:ext>
              </a:extLst>
            </p:cNvPr>
            <p:cNvSpPr/>
            <p:nvPr/>
          </p:nvSpPr>
          <p:spPr>
            <a:xfrm>
              <a:off x="5316278" y="1796543"/>
              <a:ext cx="3304217" cy="2201299"/>
            </a:xfrm>
            <a:prstGeom prst="rect">
              <a:avLst/>
            </a:prstGeom>
            <a:solidFill>
              <a:srgbClr val="2CD8C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1" name="Picture 30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B3A9F4BB-316D-6741-839F-A87808450EA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8393597" y="1775177"/>
              <a:ext cx="364908" cy="214544"/>
            </a:xfrm>
            <a:prstGeom prst="rect">
              <a:avLst/>
            </a:prstGeom>
          </p:spPr>
        </p:pic>
        <p:pic>
          <p:nvPicPr>
            <p:cNvPr id="32" name="Picture 31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30E447FC-49A1-C34B-8336-4A444844111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5193197" y="1775177"/>
              <a:ext cx="364908" cy="214544"/>
            </a:xfrm>
            <a:prstGeom prst="rect">
              <a:avLst/>
            </a:prstGeom>
          </p:spPr>
        </p:pic>
        <p:pic>
          <p:nvPicPr>
            <p:cNvPr id="33" name="Picture 32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B47D2DCB-D9A3-C94F-91DB-56944D5F752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8393596" y="3805996"/>
              <a:ext cx="364908" cy="214544"/>
            </a:xfrm>
            <a:prstGeom prst="rect">
              <a:avLst/>
            </a:prstGeom>
          </p:spPr>
        </p:pic>
        <p:pic>
          <p:nvPicPr>
            <p:cNvPr id="34" name="Picture 33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E3DE4F4B-108D-664A-A510-E6B113CC36E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5193196" y="3805996"/>
              <a:ext cx="364908" cy="214544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D5ED8D61-6BE1-1A4C-BCD6-67F1CBDC5B9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305703" y="1805759"/>
              <a:ext cx="3114245" cy="2188059"/>
            </a:xfrm>
            <a:prstGeom prst="rect">
              <a:avLst/>
            </a:prstGeom>
          </p:spPr>
        </p:pic>
      </p:grpSp>
      <p:grpSp>
        <p:nvGrpSpPr>
          <p:cNvPr id="36" name="Humerus">
            <a:extLst>
              <a:ext uri="{FF2B5EF4-FFF2-40B4-BE49-F238E27FC236}">
                <a16:creationId xmlns:a16="http://schemas.microsoft.com/office/drawing/2014/main" id="{40E83A0C-65E8-2C4A-914D-97708D85BB32}"/>
              </a:ext>
            </a:extLst>
          </p:cNvPr>
          <p:cNvGrpSpPr/>
          <p:nvPr/>
        </p:nvGrpSpPr>
        <p:grpSpPr>
          <a:xfrm>
            <a:off x="5129750" y="4270042"/>
            <a:ext cx="2471772" cy="2014451"/>
            <a:chOff x="5268378" y="1699995"/>
            <a:chExt cx="3414945" cy="2395727"/>
          </a:xfrm>
        </p:grpSpPr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929DAFC6-2152-C849-834F-47E0FB1D15BE}"/>
                </a:ext>
              </a:extLst>
            </p:cNvPr>
            <p:cNvSpPr/>
            <p:nvPr/>
          </p:nvSpPr>
          <p:spPr>
            <a:xfrm>
              <a:off x="5316278" y="1796543"/>
              <a:ext cx="3304217" cy="2201299"/>
            </a:xfrm>
            <a:prstGeom prst="rect">
              <a:avLst/>
            </a:prstGeom>
            <a:solidFill>
              <a:srgbClr val="2CD8C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8" name="Picture 37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731C6131-208A-E749-8B97-EB23CF2E5E6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8393597" y="1775177"/>
              <a:ext cx="364908" cy="214544"/>
            </a:xfrm>
            <a:prstGeom prst="rect">
              <a:avLst/>
            </a:prstGeom>
          </p:spPr>
        </p:pic>
        <p:pic>
          <p:nvPicPr>
            <p:cNvPr id="39" name="Picture 38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18AFD53A-D0BA-3F4F-BEFB-B956715FE0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5193197" y="1775177"/>
              <a:ext cx="364908" cy="214544"/>
            </a:xfrm>
            <a:prstGeom prst="rect">
              <a:avLst/>
            </a:prstGeom>
          </p:spPr>
        </p:pic>
        <p:pic>
          <p:nvPicPr>
            <p:cNvPr id="40" name="Picture 39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3F04B0FE-D160-344C-9319-456A5A25383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8393596" y="3805996"/>
              <a:ext cx="364908" cy="214544"/>
            </a:xfrm>
            <a:prstGeom prst="rect">
              <a:avLst/>
            </a:prstGeom>
          </p:spPr>
        </p:pic>
        <p:pic>
          <p:nvPicPr>
            <p:cNvPr id="41" name="Picture 40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0C204839-8F87-0E41-8F0B-ED710E2519E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5193196" y="3805996"/>
              <a:ext cx="364908" cy="214544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3D217A16-65C8-E649-A809-5CC288F8D25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691894" y="2273368"/>
              <a:ext cx="2552984" cy="1247646"/>
            </a:xfrm>
            <a:prstGeom prst="rect">
              <a:avLst/>
            </a:prstGeom>
          </p:spPr>
        </p:pic>
      </p:grpSp>
      <p:sp>
        <p:nvSpPr>
          <p:cNvPr id="43" name="Skull text">
            <a:extLst>
              <a:ext uri="{FF2B5EF4-FFF2-40B4-BE49-F238E27FC236}">
                <a16:creationId xmlns:a16="http://schemas.microsoft.com/office/drawing/2014/main" id="{29C16896-2A23-1A44-861A-F88B7F5C1AD3}"/>
              </a:ext>
            </a:extLst>
          </p:cNvPr>
          <p:cNvSpPr/>
          <p:nvPr/>
        </p:nvSpPr>
        <p:spPr>
          <a:xfrm>
            <a:off x="178509" y="3795718"/>
            <a:ext cx="2391626" cy="363067"/>
          </a:xfrm>
          <a:prstGeom prst="rect">
            <a:avLst/>
          </a:prstGeom>
          <a:solidFill>
            <a:srgbClr val="14BC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Skull</a:t>
            </a:r>
            <a:endParaRPr lang="en-US" sz="2000" dirty="0"/>
          </a:p>
        </p:txBody>
      </p:sp>
      <p:sp>
        <p:nvSpPr>
          <p:cNvPr id="44" name="Femur Text">
            <a:extLst>
              <a:ext uri="{FF2B5EF4-FFF2-40B4-BE49-F238E27FC236}">
                <a16:creationId xmlns:a16="http://schemas.microsoft.com/office/drawing/2014/main" id="{8E87863C-D569-6546-B2C9-5397C0B60F40}"/>
              </a:ext>
            </a:extLst>
          </p:cNvPr>
          <p:cNvSpPr/>
          <p:nvPr/>
        </p:nvSpPr>
        <p:spPr>
          <a:xfrm>
            <a:off x="3375074" y="3786511"/>
            <a:ext cx="2387337" cy="363067"/>
          </a:xfrm>
          <a:prstGeom prst="rect">
            <a:avLst/>
          </a:prstGeom>
          <a:solidFill>
            <a:srgbClr val="14BC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Femur</a:t>
            </a:r>
            <a:endParaRPr lang="en-US" sz="2000" dirty="0"/>
          </a:p>
        </p:txBody>
      </p:sp>
      <p:sp>
        <p:nvSpPr>
          <p:cNvPr id="45" name="Ribs text">
            <a:extLst>
              <a:ext uri="{FF2B5EF4-FFF2-40B4-BE49-F238E27FC236}">
                <a16:creationId xmlns:a16="http://schemas.microsoft.com/office/drawing/2014/main" id="{704331E5-71D6-C648-B39C-B1297DCB59F6}"/>
              </a:ext>
            </a:extLst>
          </p:cNvPr>
          <p:cNvSpPr/>
          <p:nvPr/>
        </p:nvSpPr>
        <p:spPr>
          <a:xfrm>
            <a:off x="6586107" y="3795718"/>
            <a:ext cx="2387337" cy="363067"/>
          </a:xfrm>
          <a:prstGeom prst="rect">
            <a:avLst/>
          </a:prstGeom>
          <a:solidFill>
            <a:srgbClr val="14BC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Ribs</a:t>
            </a:r>
            <a:endParaRPr lang="en-US" sz="2000" dirty="0"/>
          </a:p>
        </p:txBody>
      </p:sp>
      <p:sp>
        <p:nvSpPr>
          <p:cNvPr id="46" name="Collarbone text">
            <a:extLst>
              <a:ext uri="{FF2B5EF4-FFF2-40B4-BE49-F238E27FC236}">
                <a16:creationId xmlns:a16="http://schemas.microsoft.com/office/drawing/2014/main" id="{441C2CC3-BD8A-5C47-B7F7-5F971DCA9840}"/>
              </a:ext>
            </a:extLst>
          </p:cNvPr>
          <p:cNvSpPr/>
          <p:nvPr/>
        </p:nvSpPr>
        <p:spPr>
          <a:xfrm>
            <a:off x="1960943" y="6368798"/>
            <a:ext cx="2387337" cy="363067"/>
          </a:xfrm>
          <a:prstGeom prst="rect">
            <a:avLst/>
          </a:prstGeom>
          <a:solidFill>
            <a:srgbClr val="14BC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Collarbone</a:t>
            </a:r>
            <a:endParaRPr lang="en-US" sz="2000" dirty="0"/>
          </a:p>
        </p:txBody>
      </p:sp>
      <p:sp>
        <p:nvSpPr>
          <p:cNvPr id="47" name="Humerus text">
            <a:extLst>
              <a:ext uri="{FF2B5EF4-FFF2-40B4-BE49-F238E27FC236}">
                <a16:creationId xmlns:a16="http://schemas.microsoft.com/office/drawing/2014/main" id="{60C212D6-F734-6F4B-8D0F-1944175FADD1}"/>
              </a:ext>
            </a:extLst>
          </p:cNvPr>
          <p:cNvSpPr/>
          <p:nvPr/>
        </p:nvSpPr>
        <p:spPr>
          <a:xfrm>
            <a:off x="5140077" y="6368798"/>
            <a:ext cx="2387337" cy="363067"/>
          </a:xfrm>
          <a:prstGeom prst="rect">
            <a:avLst/>
          </a:prstGeom>
          <a:solidFill>
            <a:srgbClr val="14BC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Humerus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502517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4" grpId="0" animBg="1"/>
      <p:bldP spid="43" grpId="0" animBg="1"/>
      <p:bldP spid="44" grpId="0" animBg="1"/>
      <p:bldP spid="45" grpId="0" animBg="1"/>
      <p:bldP spid="46" grpId="0" animBg="1"/>
      <p:bldP spid="4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Up">
            <a:extLst>
              <a:ext uri="{FF2B5EF4-FFF2-40B4-BE49-F238E27FC236}">
                <a16:creationId xmlns:a16="http://schemas.microsoft.com/office/drawing/2014/main" id="{94769D9A-4E64-7646-ABB6-ECA5AF103799}"/>
              </a:ext>
            </a:extLst>
          </p:cNvPr>
          <p:cNvSpPr/>
          <p:nvPr/>
        </p:nvSpPr>
        <p:spPr>
          <a:xfrm>
            <a:off x="143836" y="154110"/>
            <a:ext cx="5363113" cy="1130156"/>
          </a:xfrm>
          <a:prstGeom prst="rect">
            <a:avLst/>
          </a:prstGeom>
          <a:solidFill>
            <a:srgbClr val="2CD8C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/>
          </a:p>
        </p:txBody>
      </p:sp>
      <p:sp>
        <p:nvSpPr>
          <p:cNvPr id="5" name="Title Down">
            <a:extLst>
              <a:ext uri="{FF2B5EF4-FFF2-40B4-BE49-F238E27FC236}">
                <a16:creationId xmlns:a16="http://schemas.microsoft.com/office/drawing/2014/main" id="{170845DD-A406-9D4C-83EE-169EDE90C6A8}"/>
              </a:ext>
            </a:extLst>
          </p:cNvPr>
          <p:cNvSpPr/>
          <p:nvPr/>
        </p:nvSpPr>
        <p:spPr>
          <a:xfrm>
            <a:off x="421236" y="426378"/>
            <a:ext cx="5363113" cy="1130156"/>
          </a:xfrm>
          <a:prstGeom prst="rect">
            <a:avLst/>
          </a:prstGeom>
          <a:solidFill>
            <a:srgbClr val="2CD8C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/>
          </a:p>
        </p:txBody>
      </p:sp>
      <p:sp>
        <p:nvSpPr>
          <p:cNvPr id="4" name="Title">
            <a:extLst>
              <a:ext uri="{FF2B5EF4-FFF2-40B4-BE49-F238E27FC236}">
                <a16:creationId xmlns:a16="http://schemas.microsoft.com/office/drawing/2014/main" id="{82D1E504-54D7-B04C-B0F7-AFA4CCC1FBEC}"/>
              </a:ext>
            </a:extLst>
          </p:cNvPr>
          <p:cNvSpPr/>
          <p:nvPr/>
        </p:nvSpPr>
        <p:spPr>
          <a:xfrm>
            <a:off x="287674" y="251717"/>
            <a:ext cx="5363113" cy="1130156"/>
          </a:xfrm>
          <a:prstGeom prst="rect">
            <a:avLst/>
          </a:prstGeom>
          <a:solidFill>
            <a:srgbClr val="14BC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Taking care of our skeleton</a:t>
            </a:r>
            <a:endParaRPr lang="en-US" sz="4800" b="1" dirty="0"/>
          </a:p>
        </p:txBody>
      </p:sp>
      <p:grpSp>
        <p:nvGrpSpPr>
          <p:cNvPr id="7" name="Bike">
            <a:extLst>
              <a:ext uri="{FF2B5EF4-FFF2-40B4-BE49-F238E27FC236}">
                <a16:creationId xmlns:a16="http://schemas.microsoft.com/office/drawing/2014/main" id="{8D7C13F5-89FD-7445-8956-D656B1123752}"/>
              </a:ext>
            </a:extLst>
          </p:cNvPr>
          <p:cNvGrpSpPr/>
          <p:nvPr/>
        </p:nvGrpSpPr>
        <p:grpSpPr>
          <a:xfrm>
            <a:off x="149238" y="4116552"/>
            <a:ext cx="2840638" cy="2315070"/>
            <a:chOff x="5268378" y="1699995"/>
            <a:chExt cx="3414945" cy="2395727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612DFA78-A671-AB43-B99A-8E8484ABFB06}"/>
                </a:ext>
              </a:extLst>
            </p:cNvPr>
            <p:cNvSpPr/>
            <p:nvPr/>
          </p:nvSpPr>
          <p:spPr>
            <a:xfrm>
              <a:off x="5316278" y="1796543"/>
              <a:ext cx="3304217" cy="2201299"/>
            </a:xfrm>
            <a:prstGeom prst="rect">
              <a:avLst/>
            </a:prstGeom>
            <a:solidFill>
              <a:srgbClr val="2CD8C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" name="Picture 8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00CBC547-CB1E-FD48-8FC7-DD3C790712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8393597" y="1775177"/>
              <a:ext cx="364908" cy="214544"/>
            </a:xfrm>
            <a:prstGeom prst="rect">
              <a:avLst/>
            </a:prstGeom>
          </p:spPr>
        </p:pic>
        <p:pic>
          <p:nvPicPr>
            <p:cNvPr id="10" name="Picture 9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DC5D4A25-4ADF-DF46-B1EA-733515FA633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5193197" y="1775177"/>
              <a:ext cx="364908" cy="214544"/>
            </a:xfrm>
            <a:prstGeom prst="rect">
              <a:avLst/>
            </a:prstGeom>
          </p:spPr>
        </p:pic>
        <p:pic>
          <p:nvPicPr>
            <p:cNvPr id="11" name="Picture 10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22719F57-3B2C-9B4E-A559-CD775CE0A4E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8393596" y="3805996"/>
              <a:ext cx="364908" cy="214544"/>
            </a:xfrm>
            <a:prstGeom prst="rect">
              <a:avLst/>
            </a:prstGeom>
          </p:spPr>
        </p:pic>
        <p:pic>
          <p:nvPicPr>
            <p:cNvPr id="12" name="Picture 11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E3A3B0C8-A8B0-6B40-BA9F-D6FBB18D4B4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5193196" y="3805996"/>
              <a:ext cx="364908" cy="214544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872BD07F-9E1E-5447-A4C9-A7763BEBEA7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828943" y="2011189"/>
              <a:ext cx="2147939" cy="1975650"/>
            </a:xfrm>
            <a:prstGeom prst="rect">
              <a:avLst/>
            </a:prstGeom>
          </p:spPr>
        </p:pic>
      </p:grpSp>
      <p:grpSp>
        <p:nvGrpSpPr>
          <p:cNvPr id="14" name="Food">
            <a:extLst>
              <a:ext uri="{FF2B5EF4-FFF2-40B4-BE49-F238E27FC236}">
                <a16:creationId xmlns:a16="http://schemas.microsoft.com/office/drawing/2014/main" id="{55E817E1-3FF9-374C-AF27-E03E7B04226B}"/>
              </a:ext>
            </a:extLst>
          </p:cNvPr>
          <p:cNvGrpSpPr/>
          <p:nvPr/>
        </p:nvGrpSpPr>
        <p:grpSpPr>
          <a:xfrm>
            <a:off x="3168992" y="4116552"/>
            <a:ext cx="2840638" cy="2315070"/>
            <a:chOff x="5268378" y="1699995"/>
            <a:chExt cx="3414945" cy="2395727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FD7A6875-05E4-5549-99ED-C4EA74329BB3}"/>
                </a:ext>
              </a:extLst>
            </p:cNvPr>
            <p:cNvSpPr/>
            <p:nvPr/>
          </p:nvSpPr>
          <p:spPr>
            <a:xfrm>
              <a:off x="5316278" y="1796543"/>
              <a:ext cx="3304217" cy="2201299"/>
            </a:xfrm>
            <a:prstGeom prst="rect">
              <a:avLst/>
            </a:prstGeom>
            <a:solidFill>
              <a:srgbClr val="2CD8C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6" name="Picture 15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EB2E845A-E150-D74C-A216-B6EA920FF36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8393597" y="1775177"/>
              <a:ext cx="364908" cy="214544"/>
            </a:xfrm>
            <a:prstGeom prst="rect">
              <a:avLst/>
            </a:prstGeom>
          </p:spPr>
        </p:pic>
        <p:pic>
          <p:nvPicPr>
            <p:cNvPr id="17" name="Picture 16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758D6017-99B0-0547-B732-D2D74EECF1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5193197" y="1775177"/>
              <a:ext cx="364908" cy="214544"/>
            </a:xfrm>
            <a:prstGeom prst="rect">
              <a:avLst/>
            </a:prstGeom>
          </p:spPr>
        </p:pic>
        <p:pic>
          <p:nvPicPr>
            <p:cNvPr id="18" name="Picture 17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9A9E6178-DD6A-944C-A7A2-006F53A4A85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8393596" y="3805996"/>
              <a:ext cx="364908" cy="214544"/>
            </a:xfrm>
            <a:prstGeom prst="rect">
              <a:avLst/>
            </a:prstGeom>
          </p:spPr>
        </p:pic>
        <p:pic>
          <p:nvPicPr>
            <p:cNvPr id="19" name="Picture 18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6EA18F25-1C30-F046-AE0D-0F329F98758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5193196" y="3805996"/>
              <a:ext cx="364908" cy="214544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CA9C9BA0-315A-114C-9D69-C5069A61673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974818" y="2011188"/>
              <a:ext cx="1986125" cy="1986654"/>
            </a:xfrm>
            <a:prstGeom prst="rect">
              <a:avLst/>
            </a:prstGeom>
          </p:spPr>
        </p:pic>
      </p:grpSp>
      <p:grpSp>
        <p:nvGrpSpPr>
          <p:cNvPr id="21" name="Exercise">
            <a:extLst>
              <a:ext uri="{FF2B5EF4-FFF2-40B4-BE49-F238E27FC236}">
                <a16:creationId xmlns:a16="http://schemas.microsoft.com/office/drawing/2014/main" id="{C9A4B841-06C0-3D48-A33A-DCA44DA38019}"/>
              </a:ext>
            </a:extLst>
          </p:cNvPr>
          <p:cNvGrpSpPr/>
          <p:nvPr/>
        </p:nvGrpSpPr>
        <p:grpSpPr>
          <a:xfrm>
            <a:off x="6188745" y="4116552"/>
            <a:ext cx="2840638" cy="2315070"/>
            <a:chOff x="5268378" y="1699995"/>
            <a:chExt cx="3414945" cy="2395727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4ECAD4F1-DE59-AF47-96C3-C402850CB596}"/>
                </a:ext>
              </a:extLst>
            </p:cNvPr>
            <p:cNvSpPr/>
            <p:nvPr/>
          </p:nvSpPr>
          <p:spPr>
            <a:xfrm>
              <a:off x="5316278" y="1796543"/>
              <a:ext cx="3304217" cy="2201299"/>
            </a:xfrm>
            <a:prstGeom prst="rect">
              <a:avLst/>
            </a:prstGeom>
            <a:solidFill>
              <a:srgbClr val="2CD8C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3" name="Picture 22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A37947EA-25AC-5D47-B322-6984059EA68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8393597" y="1775177"/>
              <a:ext cx="364908" cy="214544"/>
            </a:xfrm>
            <a:prstGeom prst="rect">
              <a:avLst/>
            </a:prstGeom>
          </p:spPr>
        </p:pic>
        <p:pic>
          <p:nvPicPr>
            <p:cNvPr id="24" name="Picture 23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06E90469-596C-674E-A4EF-08D993FF0E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5193197" y="1775177"/>
              <a:ext cx="364908" cy="214544"/>
            </a:xfrm>
            <a:prstGeom prst="rect">
              <a:avLst/>
            </a:prstGeom>
          </p:spPr>
        </p:pic>
        <p:pic>
          <p:nvPicPr>
            <p:cNvPr id="25" name="Picture 24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2525C0E2-7CB9-B445-966F-974F378251A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63573" flipH="1">
              <a:off x="8393596" y="3805996"/>
              <a:ext cx="364908" cy="214544"/>
            </a:xfrm>
            <a:prstGeom prst="rect">
              <a:avLst/>
            </a:prstGeom>
          </p:spPr>
        </p:pic>
        <p:pic>
          <p:nvPicPr>
            <p:cNvPr id="26" name="Picture 25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054D0FB1-197C-534A-BAAA-21144BDE080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36427">
              <a:off x="5193196" y="3805996"/>
              <a:ext cx="364908" cy="214544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4C2EA34E-0256-374E-A42E-83F37989AE4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019229" y="2000184"/>
              <a:ext cx="1811016" cy="1986654"/>
            </a:xfrm>
            <a:prstGeom prst="rect">
              <a:avLst/>
            </a:prstGeom>
          </p:spPr>
        </p:pic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9C141B5B-7407-C142-9025-BAD6C69363BD}"/>
              </a:ext>
            </a:extLst>
          </p:cNvPr>
          <p:cNvSpPr/>
          <p:nvPr/>
        </p:nvSpPr>
        <p:spPr>
          <a:xfrm>
            <a:off x="152111" y="1856489"/>
            <a:ext cx="8788039" cy="772107"/>
          </a:xfrm>
          <a:prstGeom prst="rect">
            <a:avLst/>
          </a:prstGeom>
          <a:solidFill>
            <a:srgbClr val="14BCAC"/>
          </a:solidFill>
          <a:ln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>
                <a:solidFill>
                  <a:srgbClr val="0D6F68"/>
                </a:solidFill>
              </a:rPr>
              <a:t>It is very </a:t>
            </a:r>
            <a:r>
              <a:rPr lang="en-GB" dirty="0">
                <a:solidFill>
                  <a:schemeClr val="bg1"/>
                </a:solidFill>
              </a:rPr>
              <a:t>important</a:t>
            </a:r>
            <a:r>
              <a:rPr lang="en-GB" dirty="0">
                <a:solidFill>
                  <a:srgbClr val="0D6F68"/>
                </a:solidFill>
              </a:rPr>
              <a:t> that we keep our bones, joints, muscles and tissues strong and healthy as we grow up. Here are different ways to care for our skeleton.</a:t>
            </a:r>
            <a:endParaRPr lang="en-US" dirty="0">
              <a:solidFill>
                <a:srgbClr val="0D6F68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40E20AE-5C1C-3C44-87DC-F1174CC77A63}"/>
              </a:ext>
            </a:extLst>
          </p:cNvPr>
          <p:cNvSpPr/>
          <p:nvPr/>
        </p:nvSpPr>
        <p:spPr>
          <a:xfrm>
            <a:off x="152111" y="2901499"/>
            <a:ext cx="2748532" cy="1049106"/>
          </a:xfrm>
          <a:prstGeom prst="rect">
            <a:avLst/>
          </a:prstGeom>
          <a:solidFill>
            <a:srgbClr val="14BCAC"/>
          </a:solidFill>
          <a:ln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Wearing a helmet when cycling will protect 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your skull.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AFBA319-0EFD-2341-BCB7-F4671FEC6154}"/>
              </a:ext>
            </a:extLst>
          </p:cNvPr>
          <p:cNvSpPr/>
          <p:nvPr/>
        </p:nvSpPr>
        <p:spPr>
          <a:xfrm>
            <a:off x="3171758" y="2901499"/>
            <a:ext cx="2748532" cy="1049106"/>
          </a:xfrm>
          <a:prstGeom prst="rect">
            <a:avLst/>
          </a:prstGeom>
          <a:solidFill>
            <a:srgbClr val="14BCAC"/>
          </a:solidFill>
          <a:ln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Eating a healthy diet helps your bones 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grow strong.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7643627-2A8B-9F4F-B179-E476D9152CA4}"/>
              </a:ext>
            </a:extLst>
          </p:cNvPr>
          <p:cNvSpPr/>
          <p:nvPr/>
        </p:nvSpPr>
        <p:spPr>
          <a:xfrm>
            <a:off x="6170139" y="2901499"/>
            <a:ext cx="2748532" cy="1049106"/>
          </a:xfrm>
          <a:prstGeom prst="rect">
            <a:avLst/>
          </a:prstGeom>
          <a:solidFill>
            <a:srgbClr val="14BCAC"/>
          </a:solidFill>
          <a:ln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Being active - exercise helps to strengthen your bones and joints.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8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4" grpId="0" animBg="1"/>
      <p:bldP spid="2" grpId="0" animBg="1"/>
      <p:bldP spid="3" grpId="0" animBg="1"/>
      <p:bldP spid="28" grpId="0" animBg="1"/>
      <p:bldP spid="2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1258" y="2701114"/>
            <a:ext cx="8609610" cy="1015663"/>
          </a:xfrm>
          <a:prstGeom prst="rect">
            <a:avLst/>
          </a:prstGeom>
          <a:solidFill>
            <a:schemeClr val="bg1"/>
          </a:solidFill>
          <a:ln w="76200">
            <a:solidFill>
              <a:srgbClr val="14BCAC"/>
            </a:solidFill>
          </a:ln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GB" sz="2800" dirty="0">
                <a:hlinkClick r:id="rId2"/>
              </a:rPr>
              <a:t>https://</a:t>
            </a:r>
            <a:r>
              <a:rPr lang="en-GB" sz="2800" dirty="0" smtClean="0">
                <a:hlinkClick r:id="rId2"/>
              </a:rPr>
              <a:t>www.youtube.com/watch?v=Jpvuqj5nv6U</a:t>
            </a:r>
            <a:r>
              <a:rPr lang="en-GB" sz="2800" dirty="0" smtClean="0"/>
              <a:t> </a:t>
            </a:r>
            <a:r>
              <a:rPr lang="en-GB" sz="4000" dirty="0">
                <a:solidFill>
                  <a:srgbClr val="FF0000"/>
                </a:solidFill>
                <a:latin typeface="HfW cursive" panose="000005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703652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8759" y="2487358"/>
            <a:ext cx="8609610" cy="4201150"/>
          </a:xfrm>
          <a:prstGeom prst="rect">
            <a:avLst/>
          </a:prstGeom>
          <a:solidFill>
            <a:schemeClr val="bg1"/>
          </a:solidFill>
          <a:ln w="76200">
            <a:solidFill>
              <a:srgbClr val="14BCAC"/>
            </a:solidFill>
          </a:ln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GB" dirty="0"/>
              <a:t> </a:t>
            </a:r>
            <a:endParaRPr lang="en-GB" sz="4000" dirty="0">
              <a:solidFill>
                <a:srgbClr val="FF0000"/>
              </a:solidFill>
              <a:latin typeface="HfW cursive" panose="00000500000000000000" pitchFamily="2" charset="0"/>
            </a:endParaRPr>
          </a:p>
          <a:p>
            <a:pPr fontAlgn="base">
              <a:lnSpc>
                <a:spcPct val="150000"/>
              </a:lnSpc>
            </a:pPr>
            <a:r>
              <a:rPr lang="en-GB" sz="4000" dirty="0">
                <a:solidFill>
                  <a:srgbClr val="FF0000"/>
                </a:solidFill>
                <a:latin typeface="HfW cursive" panose="00000500000000000000" pitchFamily="2" charset="0"/>
              </a:rPr>
              <a:t>Red pen- what is the difference between vertebrates and invertebrates? Why do some animals not have a backbone?  </a:t>
            </a:r>
          </a:p>
        </p:txBody>
      </p:sp>
    </p:spTree>
    <p:extLst>
      <p:ext uri="{BB962C8B-B14F-4D97-AF65-F5344CB8AC3E}">
        <p14:creationId xmlns:p14="http://schemas.microsoft.com/office/powerpoint/2010/main" val="3911712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6774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92</TotalTime>
  <Words>321</Words>
  <Application>Microsoft Office PowerPoint</Application>
  <PresentationFormat>On-screen Show (4:3)</PresentationFormat>
  <Paragraphs>42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HfW cursive</vt:lpstr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twiknl</dc:creator>
  <cp:lastModifiedBy>Alice Watton</cp:lastModifiedBy>
  <cp:revision>16</cp:revision>
  <dcterms:created xsi:type="dcterms:W3CDTF">2020-11-17T12:29:31Z</dcterms:created>
  <dcterms:modified xsi:type="dcterms:W3CDTF">2022-02-11T10:30:17Z</dcterms:modified>
</cp:coreProperties>
</file>