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5" r:id="rId3"/>
    <p:sldId id="276" r:id="rId4"/>
    <p:sldId id="273" r:id="rId5"/>
    <p:sldId id="277" r:id="rId6"/>
    <p:sldId id="266" r:id="rId7"/>
    <p:sldId id="267" r:id="rId8"/>
    <p:sldId id="269" r:id="rId9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Monday 15</a:t>
            </a:r>
            <a:r>
              <a:rPr lang="en-GB" baseline="30000" dirty="0" smtClean="0"/>
              <a:t>th</a:t>
            </a:r>
            <a:r>
              <a:rPr lang="en-GB" dirty="0" smtClean="0"/>
              <a:t> June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Comparing numbers to 100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861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3651" y="4491470"/>
            <a:ext cx="307181" cy="2857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4691" y="4892820"/>
            <a:ext cx="307181" cy="2857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248" y="4491470"/>
            <a:ext cx="307181" cy="2857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247" y="4892820"/>
            <a:ext cx="307181" cy="2857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055" y="4491470"/>
            <a:ext cx="307181" cy="2857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983" y="4491470"/>
            <a:ext cx="307181" cy="2857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386" y="4491470"/>
            <a:ext cx="307181" cy="2857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055" y="4912303"/>
            <a:ext cx="307181" cy="285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810" y="4896716"/>
            <a:ext cx="307181" cy="285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174" y="4896716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802" y="2376920"/>
            <a:ext cx="357188" cy="192881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509" y="2376920"/>
            <a:ext cx="357188" cy="19288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9783" y="2348344"/>
            <a:ext cx="357188" cy="192881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6835" y="2354407"/>
            <a:ext cx="357188" cy="192881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5250" y="2348345"/>
            <a:ext cx="357188" cy="19288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9985" y="2348345"/>
            <a:ext cx="357188" cy="192881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728" y="2348345"/>
            <a:ext cx="357188" cy="192881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747" y="2348345"/>
            <a:ext cx="357188" cy="19288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941" y="2348345"/>
            <a:ext cx="357188" cy="19288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8652" y="2348345"/>
            <a:ext cx="357188" cy="192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8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2189857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10145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411" y="3257114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6551" y="3257115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859" y="3257117"/>
            <a:ext cx="357188" cy="19288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621" y="4308403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621" y="3935771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3332" y="3567112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898" y="3935771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986" y="3567112"/>
            <a:ext cx="307181" cy="2857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052" y="3852862"/>
            <a:ext cx="307181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977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5010510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1380040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411" y="3486872"/>
            <a:ext cx="357188" cy="1928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223" y="3486872"/>
            <a:ext cx="357188" cy="1928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94" y="3471213"/>
            <a:ext cx="357188" cy="1928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7796" y="3257117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259" y="3257115"/>
            <a:ext cx="357188" cy="1928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9728" y="3257116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4265" y="3257117"/>
            <a:ext cx="357188" cy="19288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455" y="4714874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621" y="4308403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621" y="3935771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3332" y="3567112"/>
            <a:ext cx="307181" cy="285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810" y="4299345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898" y="3935771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986" y="3567112"/>
            <a:ext cx="307181" cy="2857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1259" y="3328338"/>
            <a:ext cx="307181" cy="285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6197" y="3343997"/>
            <a:ext cx="307181" cy="28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033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Lets use the base 10 to help us work out which of these numbers is greater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9209960"/>
              </p:ext>
            </p:extLst>
          </p:nvPr>
        </p:nvGraphicFramePr>
        <p:xfrm>
          <a:off x="1011382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9485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2239528"/>
              </p:ext>
            </p:extLst>
          </p:nvPr>
        </p:nvGraphicFramePr>
        <p:xfrm>
          <a:off x="5597237" y="1995055"/>
          <a:ext cx="2272146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6073">
                  <a:extLst>
                    <a:ext uri="{9D8B030D-6E8A-4147-A177-3AD203B41FA5}">
                      <a16:colId xmlns:a16="http://schemas.microsoft.com/office/drawing/2014/main" val="2111883081"/>
                    </a:ext>
                  </a:extLst>
                </a:gridCol>
                <a:gridCol w="1136073">
                  <a:extLst>
                    <a:ext uri="{9D8B030D-6E8A-4147-A177-3AD203B41FA5}">
                      <a16:colId xmlns:a16="http://schemas.microsoft.com/office/drawing/2014/main" val="10713054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Tens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Ones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2654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743136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411" y="3486872"/>
            <a:ext cx="357188" cy="1928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223" y="3486872"/>
            <a:ext cx="357188" cy="1928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94" y="3471213"/>
            <a:ext cx="357188" cy="1928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110" y="3477813"/>
            <a:ext cx="357188" cy="1928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69" y="3477813"/>
            <a:ext cx="357188" cy="1928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3714" y="3257114"/>
            <a:ext cx="357188" cy="1928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4265" y="3257117"/>
            <a:ext cx="357188" cy="19288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450" y="3676172"/>
            <a:ext cx="307181" cy="2857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5268" y="3734842"/>
            <a:ext cx="307181" cy="2857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917" y="4002290"/>
            <a:ext cx="307181" cy="2857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214" y="3601315"/>
            <a:ext cx="307181" cy="28575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553" y="3921414"/>
            <a:ext cx="307181" cy="2857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213" y="3935769"/>
            <a:ext cx="307181" cy="2857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404" y="3604346"/>
            <a:ext cx="307181" cy="2857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1259" y="3328338"/>
            <a:ext cx="307181" cy="285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0736" y="3343997"/>
            <a:ext cx="307181" cy="2857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3641" y="3257113"/>
            <a:ext cx="357188" cy="192881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6599" y="3257117"/>
            <a:ext cx="357188" cy="192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68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99309" y="1343891"/>
            <a:ext cx="484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Remember you can use Base 10 to help you.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073236" y="1773382"/>
            <a:ext cx="1413164" cy="1302328"/>
          </a:xfrm>
          <a:prstGeom prst="ellipse">
            <a:avLst/>
          </a:prstGeom>
          <a:noFill/>
          <a:ln w="2857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055" y="3563773"/>
            <a:ext cx="3338945" cy="32942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036" y="110836"/>
            <a:ext cx="6012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Base 10 or a 100 square to help you.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r1_SUM_B4_PP_04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"/>
          <a:stretch/>
        </p:blipFill>
        <p:spPr>
          <a:xfrm>
            <a:off x="0" y="152400"/>
            <a:ext cx="8631382" cy="64644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176" y="0"/>
            <a:ext cx="2892777" cy="285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EC3E60-63A3-4622-9753-F9218D2E101C}"/>
</file>

<file path=customXml/itemProps2.xml><?xml version="1.0" encoding="utf-8"?>
<ds:datastoreItem xmlns:ds="http://schemas.openxmlformats.org/officeDocument/2006/customXml" ds:itemID="{BD7823ED-7726-4BD9-AA13-8469CBD24620}"/>
</file>

<file path=customXml/itemProps3.xml><?xml version="1.0" encoding="utf-8"?>
<ds:datastoreItem xmlns:ds="http://schemas.openxmlformats.org/officeDocument/2006/customXml" ds:itemID="{897B3BF8-2EFB-494F-B7B7-737BA725FBAF}"/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101</Words>
  <Application>Microsoft Office PowerPoint</Application>
  <PresentationFormat>On-screen Show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Monday 15th June 2020</vt:lpstr>
      <vt:lpstr>PowerPoint Presentation</vt:lpstr>
      <vt:lpstr>Lets use the base 10 to help us work out which of these numbers is greater</vt:lpstr>
      <vt:lpstr>Lets use the base 10 to help us work out which of these numbers is greater</vt:lpstr>
      <vt:lpstr>Lets use the base 10 to help us work out which of these numbers is greater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38</cp:revision>
  <cp:lastPrinted>2020-06-08T11:56:55Z</cp:lastPrinted>
  <dcterms:created xsi:type="dcterms:W3CDTF">2019-07-05T11:02:13Z</dcterms:created>
  <dcterms:modified xsi:type="dcterms:W3CDTF">2020-06-08T13:17:44Z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