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D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5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25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87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14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044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477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185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85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2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158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9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4C66C-C512-4B97-A417-9D7078EB3416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2AA74-67B7-455D-888B-4EDDB0A19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2691" y="1320800"/>
            <a:ext cx="861752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r>
              <a:rPr lang="en-GB" sz="2400" dirty="0" smtClean="0">
                <a:latin typeface="Comic Sans MS" panose="030F0702030302020204" pitchFamily="66" charset="0"/>
              </a:rPr>
              <a:t>LO:  </a:t>
            </a:r>
            <a:r>
              <a:rPr lang="en-GB" sz="2400" u="sng" dirty="0" smtClean="0">
                <a:latin typeface="Comic Sans MS" panose="030F0702030302020204" pitchFamily="66" charset="0"/>
              </a:rPr>
              <a:t>To write with purpose</a:t>
            </a:r>
          </a:p>
          <a:p>
            <a:pPr fontAlgn="base"/>
            <a:r>
              <a:rPr lang="en-GB" sz="2400" dirty="0" smtClean="0">
                <a:latin typeface="Comic Sans MS" panose="030F0702030302020204" pitchFamily="66" charset="0"/>
              </a:rPr>
              <a:t> </a:t>
            </a:r>
          </a:p>
          <a:p>
            <a:pPr fontAlgn="base"/>
            <a:r>
              <a:rPr lang="en-GB" sz="2400" u="sng" dirty="0" smtClean="0">
                <a:latin typeface="Comic Sans MS" panose="030F0702030302020204" pitchFamily="66" charset="0"/>
              </a:rPr>
              <a:t>To use sentences appropriately</a:t>
            </a:r>
          </a:p>
          <a:p>
            <a:pPr fontAlgn="base"/>
            <a:r>
              <a:rPr lang="en-GB" sz="2400" dirty="0" smtClean="0">
                <a:latin typeface="Comic Sans MS" panose="030F0702030302020204" pitchFamily="66" charset="0"/>
              </a:rPr>
              <a:t> </a:t>
            </a:r>
          </a:p>
          <a:p>
            <a:pPr fontAlgn="base"/>
            <a:r>
              <a:rPr lang="en-GB" sz="2400" u="sng" dirty="0" smtClean="0">
                <a:latin typeface="Comic Sans MS" panose="030F0702030302020204" pitchFamily="66" charset="0"/>
              </a:rPr>
              <a:t>Organise writing appropriately</a:t>
            </a:r>
          </a:p>
          <a:p>
            <a:pPr fontAlgn="base"/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r>
              <a:rPr lang="en-GB" sz="2400" u="sng" dirty="0" smtClean="0">
                <a:latin typeface="Comic Sans MS" panose="030F0702030302020204" pitchFamily="66" charset="0"/>
              </a:rPr>
              <a:t>C: Non-Chronological Report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923609" y="388168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Link with History</a:t>
            </a:r>
            <a:endParaRPr lang="en-GB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4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Build an overview of world history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71609" y="611970"/>
            <a:ext cx="4323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Friday 3 December </a:t>
            </a:r>
            <a:r>
              <a:rPr lang="en-GB" sz="2800" u="sng" dirty="0">
                <a:latin typeface="Comic Sans MS" panose="030F0702030302020204" pitchFamily="66" charset="0"/>
              </a:rPr>
              <a:t>2021</a:t>
            </a:r>
          </a:p>
        </p:txBody>
      </p:sp>
    </p:spTree>
    <p:extLst>
      <p:ext uri="{BB962C8B-B14F-4D97-AF65-F5344CB8AC3E}">
        <p14:creationId xmlns:p14="http://schemas.microsoft.com/office/powerpoint/2010/main" val="3318164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5382" y="1043709"/>
            <a:ext cx="10039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Why did the Romans invade Britain?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look through the </a:t>
            </a:r>
            <a:r>
              <a:rPr lang="en-GB" sz="3200" dirty="0" err="1" smtClean="0">
                <a:latin typeface="Comic Sans MS" panose="030F0702030302020204" pitchFamily="66" charset="0"/>
              </a:rPr>
              <a:t>powerpoint</a:t>
            </a:r>
            <a:r>
              <a:rPr lang="en-GB" sz="3200" dirty="0" smtClean="0">
                <a:latin typeface="Comic Sans MS" panose="030F0702030302020204" pitchFamily="66" charset="0"/>
              </a:rPr>
              <a:t> to find out more and tree map our ideas.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59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99390" y="1394691"/>
            <a:ext cx="6691255" cy="9236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399390" y="1591025"/>
            <a:ext cx="66912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Why did the Romans invade Britain? </a:t>
            </a:r>
          </a:p>
        </p:txBody>
      </p:sp>
      <p:cxnSp>
        <p:nvCxnSpPr>
          <p:cNvPr id="5" name="Straight Connector 4"/>
          <p:cNvCxnSpPr>
            <a:stCxn id="3" idx="2"/>
          </p:cNvCxnSpPr>
          <p:nvPr/>
        </p:nvCxnSpPr>
        <p:spPr>
          <a:xfrm>
            <a:off x="5745018" y="2318327"/>
            <a:ext cx="0" cy="46181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75345" y="2780145"/>
            <a:ext cx="66153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475345" y="2780145"/>
            <a:ext cx="0" cy="609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029200" y="2780145"/>
            <a:ext cx="0" cy="609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904181" y="2780145"/>
            <a:ext cx="0" cy="609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9090645" y="2780145"/>
            <a:ext cx="0" cy="609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08727" y="3463636"/>
            <a:ext cx="1579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G</a:t>
            </a:r>
            <a:r>
              <a:rPr lang="en-GB" sz="3200" u="sng" dirty="0" smtClean="0">
                <a:latin typeface="Comic Sans MS" panose="030F0702030302020204" pitchFamily="66" charset="0"/>
              </a:rPr>
              <a:t>oods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65599" y="3497404"/>
            <a:ext cx="1579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P</a:t>
            </a:r>
            <a:r>
              <a:rPr lang="en-GB" sz="3200" u="sng" dirty="0" smtClean="0">
                <a:latin typeface="Comic Sans MS" panose="030F0702030302020204" pitchFamily="66" charset="0"/>
              </a:rPr>
              <a:t>ower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92982" y="3497404"/>
            <a:ext cx="1925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A</a:t>
            </a:r>
            <a:r>
              <a:rPr lang="en-GB" sz="3200" u="sng" dirty="0" smtClean="0">
                <a:latin typeface="Comic Sans MS" panose="030F0702030302020204" pitchFamily="66" charset="0"/>
              </a:rPr>
              <a:t>mbition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79162" y="3497403"/>
            <a:ext cx="1778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R</a:t>
            </a:r>
            <a:r>
              <a:rPr lang="en-GB" sz="3200" u="sng" dirty="0" smtClean="0">
                <a:latin typeface="Comic Sans MS" panose="030F0702030302020204" pitchFamily="66" charset="0"/>
              </a:rPr>
              <a:t>evenge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464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57120" y="1187718"/>
            <a:ext cx="86664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Comic Sans MS" panose="030F0702030302020204" pitchFamily="66" charset="0"/>
              </a:rPr>
              <a:t>Write a short paragraph for each idea including a mixture of simple, complex and compound sentences. Include a variety of conjunctions, adverbs/ adverbial phrases. </a:t>
            </a:r>
            <a:endParaRPr lang="en-GB" sz="2800" dirty="0" smtClean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endParaRPr lang="en-GB" sz="2800" dirty="0" smtClean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r>
              <a:rPr lang="en-US" sz="2800" dirty="0">
                <a:latin typeface="Comic Sans MS" panose="030F0702030302020204" pitchFamily="66" charset="0"/>
                <a:ea typeface="Cambria" panose="02040503050406030204" pitchFamily="18" charset="0"/>
                <a:cs typeface="Segoe UI" panose="020B0502040204020203" pitchFamily="34" charset="0"/>
              </a:rPr>
              <a:t>Next Week we will create an introduction and write the paragraphs out to create a non-chronological report.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133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Widescreen</PresentationFormat>
  <Paragraphs>28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Comic Sans MS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1</cp:revision>
  <dcterms:created xsi:type="dcterms:W3CDTF">2021-11-28T23:36:33Z</dcterms:created>
  <dcterms:modified xsi:type="dcterms:W3CDTF">2021-11-28T23:36:53Z</dcterms:modified>
</cp:coreProperties>
</file>