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378" r:id="rId4"/>
    <p:sldId id="384" r:id="rId5"/>
    <p:sldId id="380" r:id="rId6"/>
    <p:sldId id="383" r:id="rId7"/>
    <p:sldId id="381" r:id="rId8"/>
    <p:sldId id="382" r:id="rId9"/>
    <p:sldId id="386" r:id="rId10"/>
    <p:sldId id="324" r:id="rId11"/>
    <p:sldId id="259" r:id="rId12"/>
    <p:sldId id="328" r:id="rId13"/>
    <p:sldId id="329" r:id="rId14"/>
    <p:sldId id="326" r:id="rId15"/>
    <p:sldId id="322" r:id="rId16"/>
    <p:sldId id="32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6E258E-09D8-4829-B212-9FC5CFF3E99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5697394-3AE4-4A0A-8186-422EAC9B334A}">
      <dgm:prSet/>
      <dgm:spPr/>
      <dgm:t>
        <a:bodyPr/>
        <a:lstStyle/>
        <a:p>
          <a:r>
            <a:rPr lang="en-GB" dirty="0"/>
            <a:t>Numerator </a:t>
          </a:r>
          <a:endParaRPr lang="en-US" dirty="0"/>
        </a:p>
      </dgm:t>
    </dgm:pt>
    <dgm:pt modelId="{3AD21F8D-6F70-483A-BF24-A7FEDDFA6A2B}" type="parTrans" cxnId="{276F9763-4951-4B32-B102-20EDE64C2A24}">
      <dgm:prSet/>
      <dgm:spPr/>
      <dgm:t>
        <a:bodyPr/>
        <a:lstStyle/>
        <a:p>
          <a:endParaRPr lang="en-US"/>
        </a:p>
      </dgm:t>
    </dgm:pt>
    <dgm:pt modelId="{8D589E29-1D23-4B4B-B1D1-F3C7F5E02E75}" type="sibTrans" cxnId="{276F9763-4951-4B32-B102-20EDE64C2A24}">
      <dgm:prSet/>
      <dgm:spPr/>
      <dgm:t>
        <a:bodyPr/>
        <a:lstStyle/>
        <a:p>
          <a:endParaRPr lang="en-US"/>
        </a:p>
      </dgm:t>
    </dgm:pt>
    <dgm:pt modelId="{1BB650FD-6C64-42D2-A606-93AD84841B36}">
      <dgm:prSet/>
      <dgm:spPr/>
      <dgm:t>
        <a:bodyPr/>
        <a:lstStyle/>
        <a:p>
          <a:r>
            <a:rPr lang="en-US" dirty="0"/>
            <a:t>Improper Fraction</a:t>
          </a:r>
        </a:p>
      </dgm:t>
    </dgm:pt>
    <dgm:pt modelId="{FA5AED02-B759-4B23-B967-15490021B5EB}" type="parTrans" cxnId="{396D336D-DFB5-4491-8C67-5F54C40EA598}">
      <dgm:prSet/>
      <dgm:spPr/>
      <dgm:t>
        <a:bodyPr/>
        <a:lstStyle/>
        <a:p>
          <a:endParaRPr lang="en-US"/>
        </a:p>
      </dgm:t>
    </dgm:pt>
    <dgm:pt modelId="{B92F4AE2-84C3-4D87-A95F-6BECA4A0616A}" type="sibTrans" cxnId="{396D336D-DFB5-4491-8C67-5F54C40EA598}">
      <dgm:prSet/>
      <dgm:spPr/>
      <dgm:t>
        <a:bodyPr/>
        <a:lstStyle/>
        <a:p>
          <a:endParaRPr lang="en-US"/>
        </a:p>
      </dgm:t>
    </dgm:pt>
    <dgm:pt modelId="{7B2FF6BE-72F8-4B65-ADBE-3AE4560B4DDA}">
      <dgm:prSet/>
      <dgm:spPr/>
      <dgm:t>
        <a:bodyPr/>
        <a:lstStyle/>
        <a:p>
          <a:r>
            <a:rPr lang="en-US" dirty="0"/>
            <a:t>Decimal Equivalent</a:t>
          </a:r>
        </a:p>
      </dgm:t>
    </dgm:pt>
    <dgm:pt modelId="{D1840292-1637-4FB9-838B-A045D557F80E}" type="parTrans" cxnId="{211A008C-3646-4655-9343-EBE793F0F0C8}">
      <dgm:prSet/>
      <dgm:spPr/>
      <dgm:t>
        <a:bodyPr/>
        <a:lstStyle/>
        <a:p>
          <a:endParaRPr lang="en-US"/>
        </a:p>
      </dgm:t>
    </dgm:pt>
    <dgm:pt modelId="{81C231CB-910A-4E98-89E8-FFB420B94280}" type="sibTrans" cxnId="{211A008C-3646-4655-9343-EBE793F0F0C8}">
      <dgm:prSet/>
      <dgm:spPr/>
      <dgm:t>
        <a:bodyPr/>
        <a:lstStyle/>
        <a:p>
          <a:endParaRPr lang="en-US"/>
        </a:p>
      </dgm:t>
    </dgm:pt>
    <dgm:pt modelId="{483DFEA0-0DF2-4336-B880-5F2206CC428D}">
      <dgm:prSet/>
      <dgm:spPr/>
      <dgm:t>
        <a:bodyPr/>
        <a:lstStyle/>
        <a:p>
          <a:r>
            <a:rPr lang="en-US" dirty="0"/>
            <a:t>Simplest Form</a:t>
          </a:r>
        </a:p>
      </dgm:t>
    </dgm:pt>
    <dgm:pt modelId="{98705718-CA3A-4980-8ECD-F364D620B7AC}" type="parTrans" cxnId="{9EF5689A-98EB-449A-B338-81558C09A131}">
      <dgm:prSet/>
      <dgm:spPr/>
      <dgm:t>
        <a:bodyPr/>
        <a:lstStyle/>
        <a:p>
          <a:endParaRPr lang="en-US"/>
        </a:p>
      </dgm:t>
    </dgm:pt>
    <dgm:pt modelId="{3C4270D8-8102-4B1F-9958-2DA63C043149}" type="sibTrans" cxnId="{9EF5689A-98EB-449A-B338-81558C09A131}">
      <dgm:prSet/>
      <dgm:spPr/>
      <dgm:t>
        <a:bodyPr/>
        <a:lstStyle/>
        <a:p>
          <a:endParaRPr lang="en-US"/>
        </a:p>
      </dgm:t>
    </dgm:pt>
    <dgm:pt modelId="{9B06D721-D556-43B6-8D50-4AFD7C5567B1}">
      <dgm:prSet/>
      <dgm:spPr/>
      <dgm:t>
        <a:bodyPr/>
        <a:lstStyle/>
        <a:p>
          <a:r>
            <a:rPr lang="en-GB" dirty="0"/>
            <a:t>Whole Number</a:t>
          </a:r>
          <a:endParaRPr lang="en-US" dirty="0"/>
        </a:p>
      </dgm:t>
    </dgm:pt>
    <dgm:pt modelId="{1A20BDE9-2060-4D86-B4B8-5456D87D7648}" type="parTrans" cxnId="{87FEB1ED-90FD-448A-ACB4-20E46E7E01B8}">
      <dgm:prSet/>
      <dgm:spPr/>
      <dgm:t>
        <a:bodyPr/>
        <a:lstStyle/>
        <a:p>
          <a:endParaRPr lang="en-US"/>
        </a:p>
      </dgm:t>
    </dgm:pt>
    <dgm:pt modelId="{C5C5E25A-5B7D-427D-85F7-D80961D9DA4D}" type="sibTrans" cxnId="{87FEB1ED-90FD-448A-ACB4-20E46E7E01B8}">
      <dgm:prSet/>
      <dgm:spPr/>
      <dgm:t>
        <a:bodyPr/>
        <a:lstStyle/>
        <a:p>
          <a:endParaRPr lang="en-US"/>
        </a:p>
      </dgm:t>
    </dgm:pt>
    <dgm:pt modelId="{51D54C40-4399-4688-A0B4-0311658E6185}">
      <dgm:prSet/>
      <dgm:spPr/>
      <dgm:t>
        <a:bodyPr/>
        <a:lstStyle/>
        <a:p>
          <a:r>
            <a:rPr lang="en-US" dirty="0"/>
            <a:t>Denominator </a:t>
          </a:r>
        </a:p>
      </dgm:t>
    </dgm:pt>
    <dgm:pt modelId="{600DAD0E-E4D2-4490-B916-EDD04AAE3E52}" type="parTrans" cxnId="{1417DFC8-8BFD-4ECC-B394-71EF0219FF84}">
      <dgm:prSet/>
      <dgm:spPr/>
      <dgm:t>
        <a:bodyPr/>
        <a:lstStyle/>
        <a:p>
          <a:endParaRPr lang="en-US"/>
        </a:p>
      </dgm:t>
    </dgm:pt>
    <dgm:pt modelId="{140CC53D-F0DE-4ED9-B1EE-A2E293354B62}" type="sibTrans" cxnId="{1417DFC8-8BFD-4ECC-B394-71EF0219FF84}">
      <dgm:prSet/>
      <dgm:spPr/>
      <dgm:t>
        <a:bodyPr/>
        <a:lstStyle/>
        <a:p>
          <a:endParaRPr lang="en-US"/>
        </a:p>
      </dgm:t>
    </dgm:pt>
    <dgm:pt modelId="{CA32AC0C-E984-4A15-8F2D-2559CC5DC691}">
      <dgm:prSet/>
      <dgm:spPr/>
      <dgm:t>
        <a:bodyPr/>
        <a:lstStyle/>
        <a:p>
          <a:r>
            <a:rPr lang="en-US" dirty="0"/>
            <a:t>Factor</a:t>
          </a:r>
        </a:p>
      </dgm:t>
    </dgm:pt>
    <dgm:pt modelId="{1B46D99E-5F4B-430E-B03C-BD0F6E491340}" type="parTrans" cxnId="{0519D286-10F7-4EB7-BD59-EDC673760AF1}">
      <dgm:prSet/>
      <dgm:spPr/>
      <dgm:t>
        <a:bodyPr/>
        <a:lstStyle/>
        <a:p>
          <a:endParaRPr lang="en-US"/>
        </a:p>
      </dgm:t>
    </dgm:pt>
    <dgm:pt modelId="{DE916DA4-2B2C-4100-8615-6992D3E8773F}" type="sibTrans" cxnId="{0519D286-10F7-4EB7-BD59-EDC673760AF1}">
      <dgm:prSet/>
      <dgm:spPr/>
      <dgm:t>
        <a:bodyPr/>
        <a:lstStyle/>
        <a:p>
          <a:endParaRPr lang="en-US"/>
        </a:p>
      </dgm:t>
    </dgm:pt>
    <dgm:pt modelId="{1E947322-F9B0-4A12-9463-93CFE58CD985}">
      <dgm:prSet/>
      <dgm:spPr/>
      <dgm:t>
        <a:bodyPr/>
        <a:lstStyle/>
        <a:p>
          <a:r>
            <a:rPr lang="en-US" dirty="0"/>
            <a:t>Simplify</a:t>
          </a:r>
        </a:p>
      </dgm:t>
    </dgm:pt>
    <dgm:pt modelId="{1D09AE6F-0B79-42E1-86EF-123D3E49BAEA}" type="parTrans" cxnId="{37CB6650-5225-4DE8-A288-B92583F9859A}">
      <dgm:prSet/>
      <dgm:spPr/>
      <dgm:t>
        <a:bodyPr/>
        <a:lstStyle/>
        <a:p>
          <a:endParaRPr lang="en-US"/>
        </a:p>
      </dgm:t>
    </dgm:pt>
    <dgm:pt modelId="{5EC19B20-2607-408A-AA55-D216F3630F47}" type="sibTrans" cxnId="{37CB6650-5225-4DE8-A288-B92583F9859A}">
      <dgm:prSet/>
      <dgm:spPr/>
      <dgm:t>
        <a:bodyPr/>
        <a:lstStyle/>
        <a:p>
          <a:endParaRPr lang="en-US"/>
        </a:p>
      </dgm:t>
    </dgm:pt>
    <dgm:pt modelId="{61D12060-B9A2-491E-B45F-27B09A4371EC}">
      <dgm:prSet/>
      <dgm:spPr/>
      <dgm:t>
        <a:bodyPr/>
        <a:lstStyle/>
        <a:p>
          <a:r>
            <a:rPr lang="en-US" dirty="0"/>
            <a:t>Highest Common Multiple</a:t>
          </a:r>
        </a:p>
      </dgm:t>
    </dgm:pt>
    <dgm:pt modelId="{A8FBA93A-C3C1-4470-BABB-4ECA19950A05}" type="parTrans" cxnId="{40924BB3-AE37-4131-A395-9667B9E1B4EF}">
      <dgm:prSet/>
      <dgm:spPr/>
      <dgm:t>
        <a:bodyPr/>
        <a:lstStyle/>
        <a:p>
          <a:endParaRPr lang="en-US"/>
        </a:p>
      </dgm:t>
    </dgm:pt>
    <dgm:pt modelId="{81580C2D-CDA9-4C08-8D95-4D7A5B6BE032}" type="sibTrans" cxnId="{40924BB3-AE37-4131-A395-9667B9E1B4EF}">
      <dgm:prSet/>
      <dgm:spPr/>
      <dgm:t>
        <a:bodyPr/>
        <a:lstStyle/>
        <a:p>
          <a:endParaRPr lang="en-US"/>
        </a:p>
      </dgm:t>
    </dgm:pt>
    <dgm:pt modelId="{272822E4-C586-4887-B2E7-6BBC29C05A51}">
      <dgm:prSet/>
      <dgm:spPr/>
      <dgm:t>
        <a:bodyPr/>
        <a:lstStyle/>
        <a:p>
          <a:r>
            <a:rPr lang="en-GB" dirty="0"/>
            <a:t>Divide</a:t>
          </a:r>
          <a:endParaRPr lang="en-US" dirty="0"/>
        </a:p>
      </dgm:t>
    </dgm:pt>
    <dgm:pt modelId="{46A5E33F-5E62-4657-BEEF-91D233402E2D}" type="parTrans" cxnId="{4EA5A2E4-AB54-4F58-8959-2507C0F88F9C}">
      <dgm:prSet/>
      <dgm:spPr/>
      <dgm:t>
        <a:bodyPr/>
        <a:lstStyle/>
        <a:p>
          <a:endParaRPr lang="en-US"/>
        </a:p>
      </dgm:t>
    </dgm:pt>
    <dgm:pt modelId="{F083A652-8E5A-4420-AADB-71C3D8646C2C}" type="sibTrans" cxnId="{4EA5A2E4-AB54-4F58-8959-2507C0F88F9C}">
      <dgm:prSet/>
      <dgm:spPr/>
      <dgm:t>
        <a:bodyPr/>
        <a:lstStyle/>
        <a:p>
          <a:endParaRPr lang="en-US"/>
        </a:p>
      </dgm:t>
    </dgm:pt>
    <dgm:pt modelId="{FF1E267C-CE6F-4ACD-990C-5B70113E85AC}">
      <dgm:prSet/>
      <dgm:spPr/>
      <dgm:t>
        <a:bodyPr/>
        <a:lstStyle/>
        <a:p>
          <a:r>
            <a:rPr lang="en-GB" dirty="0"/>
            <a:t>Proper Fraction</a:t>
          </a:r>
          <a:endParaRPr lang="en-US" dirty="0"/>
        </a:p>
      </dgm:t>
    </dgm:pt>
    <dgm:pt modelId="{BA1E48AA-ED2E-44C1-BF4F-BEF52E256884}" type="parTrans" cxnId="{3DFEB157-6742-4DE1-AFAC-3673666B8A57}">
      <dgm:prSet/>
      <dgm:spPr/>
      <dgm:t>
        <a:bodyPr/>
        <a:lstStyle/>
        <a:p>
          <a:endParaRPr lang="en-US"/>
        </a:p>
      </dgm:t>
    </dgm:pt>
    <dgm:pt modelId="{FE89AF18-03E1-4627-ABCF-BB6B399C1C02}" type="sibTrans" cxnId="{3DFEB157-6742-4DE1-AFAC-3673666B8A57}">
      <dgm:prSet/>
      <dgm:spPr/>
      <dgm:t>
        <a:bodyPr/>
        <a:lstStyle/>
        <a:p>
          <a:endParaRPr lang="en-US"/>
        </a:p>
      </dgm:t>
    </dgm:pt>
    <dgm:pt modelId="{EBF85CC1-4139-4EE9-8FC8-54297C7B709F}">
      <dgm:prSet/>
      <dgm:spPr/>
      <dgm:t>
        <a:bodyPr/>
        <a:lstStyle/>
        <a:p>
          <a:r>
            <a:rPr lang="en-US" dirty="0"/>
            <a:t>Equivalent</a:t>
          </a:r>
        </a:p>
      </dgm:t>
    </dgm:pt>
    <dgm:pt modelId="{EB657926-B7DF-49E2-94E5-91F3FCA0D682}" type="parTrans" cxnId="{C1A09D14-C8F3-4442-9209-1A6A8D510AB5}">
      <dgm:prSet/>
      <dgm:spPr/>
      <dgm:t>
        <a:bodyPr/>
        <a:lstStyle/>
        <a:p>
          <a:endParaRPr lang="en-GB"/>
        </a:p>
      </dgm:t>
    </dgm:pt>
    <dgm:pt modelId="{8DE83D6B-80BF-473C-8F92-79BDC53CB92C}" type="sibTrans" cxnId="{C1A09D14-C8F3-4442-9209-1A6A8D510AB5}">
      <dgm:prSet/>
      <dgm:spPr/>
      <dgm:t>
        <a:bodyPr/>
        <a:lstStyle/>
        <a:p>
          <a:endParaRPr lang="en-GB"/>
        </a:p>
      </dgm:t>
    </dgm:pt>
    <dgm:pt modelId="{EAC23B17-8CE7-4B89-81AA-AD9A61071A66}">
      <dgm:prSet/>
      <dgm:spPr/>
      <dgm:t>
        <a:bodyPr/>
        <a:lstStyle/>
        <a:p>
          <a:r>
            <a:rPr lang="en-US" dirty="0"/>
            <a:t>Mixed</a:t>
          </a:r>
        </a:p>
        <a:p>
          <a:r>
            <a:rPr lang="en-US" dirty="0"/>
            <a:t>Number</a:t>
          </a:r>
        </a:p>
      </dgm:t>
    </dgm:pt>
    <dgm:pt modelId="{D69FBE85-77CB-45B1-859B-024F98131E3E}" type="parTrans" cxnId="{657CADD6-3DC8-44BD-AF97-C11C010193CC}">
      <dgm:prSet/>
      <dgm:spPr/>
      <dgm:t>
        <a:bodyPr/>
        <a:lstStyle/>
        <a:p>
          <a:endParaRPr lang="en-GB"/>
        </a:p>
      </dgm:t>
    </dgm:pt>
    <dgm:pt modelId="{2EEA2A08-DE37-4533-85A3-F9128058C076}" type="sibTrans" cxnId="{657CADD6-3DC8-44BD-AF97-C11C010193CC}">
      <dgm:prSet/>
      <dgm:spPr/>
      <dgm:t>
        <a:bodyPr/>
        <a:lstStyle/>
        <a:p>
          <a:endParaRPr lang="en-GB"/>
        </a:p>
      </dgm:t>
    </dgm:pt>
    <dgm:pt modelId="{B3B02C20-C684-4CDD-AD3B-292D25765013}">
      <dgm:prSet/>
      <dgm:spPr/>
      <dgm:t>
        <a:bodyPr/>
        <a:lstStyle/>
        <a:p>
          <a:r>
            <a:rPr lang="en-US" dirty="0"/>
            <a:t>Simplest Form </a:t>
          </a:r>
        </a:p>
      </dgm:t>
    </dgm:pt>
    <dgm:pt modelId="{9CB89160-009E-49B1-A663-20F9F3E20A05}" type="parTrans" cxnId="{E197CF27-BB35-417F-BBC0-E5F4572E5277}">
      <dgm:prSet/>
      <dgm:spPr/>
      <dgm:t>
        <a:bodyPr/>
        <a:lstStyle/>
        <a:p>
          <a:endParaRPr lang="en-GB"/>
        </a:p>
      </dgm:t>
    </dgm:pt>
    <dgm:pt modelId="{D00990E6-400D-466D-8248-CE22EEBE1A25}" type="sibTrans" cxnId="{E197CF27-BB35-417F-BBC0-E5F4572E5277}">
      <dgm:prSet/>
      <dgm:spPr/>
      <dgm:t>
        <a:bodyPr/>
        <a:lstStyle/>
        <a:p>
          <a:endParaRPr lang="en-GB"/>
        </a:p>
      </dgm:t>
    </dgm:pt>
    <dgm:pt modelId="{E5A346A7-5D14-40B6-8A3B-2180135FD592}">
      <dgm:prSet/>
      <dgm:spPr/>
      <dgm:t>
        <a:bodyPr/>
        <a:lstStyle/>
        <a:p>
          <a:r>
            <a:rPr lang="en-US" dirty="0"/>
            <a:t>Lowest Common Multiple</a:t>
          </a:r>
        </a:p>
      </dgm:t>
    </dgm:pt>
    <dgm:pt modelId="{3DDAC281-F64E-4996-8D91-50CA40B0FA06}" type="parTrans" cxnId="{2733C345-0543-40F4-81AE-DB5712352FD8}">
      <dgm:prSet/>
      <dgm:spPr/>
      <dgm:t>
        <a:bodyPr/>
        <a:lstStyle/>
        <a:p>
          <a:endParaRPr lang="en-GB"/>
        </a:p>
      </dgm:t>
    </dgm:pt>
    <dgm:pt modelId="{909B949D-F55C-4200-BB2E-9DF0D70B7A4D}" type="sibTrans" cxnId="{2733C345-0543-40F4-81AE-DB5712352FD8}">
      <dgm:prSet/>
      <dgm:spPr/>
      <dgm:t>
        <a:bodyPr/>
        <a:lstStyle/>
        <a:p>
          <a:endParaRPr lang="en-GB"/>
        </a:p>
      </dgm:t>
    </dgm:pt>
    <dgm:pt modelId="{B964BA3A-175E-4D52-A61B-6CB0E4F6254F}" type="pres">
      <dgm:prSet presAssocID="{DF6E258E-09D8-4829-B212-9FC5CFF3E995}" presName="diagram" presStyleCnt="0">
        <dgm:presLayoutVars>
          <dgm:dir/>
          <dgm:resizeHandles val="exact"/>
        </dgm:presLayoutVars>
      </dgm:prSet>
      <dgm:spPr/>
    </dgm:pt>
    <dgm:pt modelId="{92A8C07B-1E1F-4939-89D7-0F95A7EEDE87}" type="pres">
      <dgm:prSet presAssocID="{75697394-3AE4-4A0A-8186-422EAC9B334A}" presName="node" presStyleLbl="node1" presStyleIdx="0" presStyleCnt="15">
        <dgm:presLayoutVars>
          <dgm:bulletEnabled val="1"/>
        </dgm:presLayoutVars>
      </dgm:prSet>
      <dgm:spPr/>
    </dgm:pt>
    <dgm:pt modelId="{15D411F5-0069-4A74-A9D5-3984B97231D9}" type="pres">
      <dgm:prSet presAssocID="{8D589E29-1D23-4B4B-B1D1-F3C7F5E02E75}" presName="sibTrans" presStyleCnt="0"/>
      <dgm:spPr/>
    </dgm:pt>
    <dgm:pt modelId="{405B3682-F6E3-4226-8352-4D4C434234A5}" type="pres">
      <dgm:prSet presAssocID="{1BB650FD-6C64-42D2-A606-93AD84841B36}" presName="node" presStyleLbl="node1" presStyleIdx="1" presStyleCnt="15" custLinFactNeighborX="722" custLinFactNeighborY="1203">
        <dgm:presLayoutVars>
          <dgm:bulletEnabled val="1"/>
        </dgm:presLayoutVars>
      </dgm:prSet>
      <dgm:spPr/>
    </dgm:pt>
    <dgm:pt modelId="{7BBD11E4-4CA7-4C5B-A4D0-94F6A95BFF91}" type="pres">
      <dgm:prSet presAssocID="{B92F4AE2-84C3-4D87-A95F-6BECA4A0616A}" presName="sibTrans" presStyleCnt="0"/>
      <dgm:spPr/>
    </dgm:pt>
    <dgm:pt modelId="{22B84508-644D-4907-959F-F5B42B52A3F5}" type="pres">
      <dgm:prSet presAssocID="{7B2FF6BE-72F8-4B65-ADBE-3AE4560B4DDA}" presName="node" presStyleLbl="node1" presStyleIdx="2" presStyleCnt="15">
        <dgm:presLayoutVars>
          <dgm:bulletEnabled val="1"/>
        </dgm:presLayoutVars>
      </dgm:prSet>
      <dgm:spPr/>
    </dgm:pt>
    <dgm:pt modelId="{59541BA4-2AA9-4969-A96C-15AACF91B6CD}" type="pres">
      <dgm:prSet presAssocID="{81C231CB-910A-4E98-89E8-FFB420B94280}" presName="sibTrans" presStyleCnt="0"/>
      <dgm:spPr/>
    </dgm:pt>
    <dgm:pt modelId="{14836E0F-FFB2-4ED0-90AC-49F2FEA0ECB3}" type="pres">
      <dgm:prSet presAssocID="{483DFEA0-0DF2-4336-B880-5F2206CC428D}" presName="node" presStyleLbl="node1" presStyleIdx="3" presStyleCnt="15">
        <dgm:presLayoutVars>
          <dgm:bulletEnabled val="1"/>
        </dgm:presLayoutVars>
      </dgm:prSet>
      <dgm:spPr/>
    </dgm:pt>
    <dgm:pt modelId="{EC12F67A-57AF-4DF2-8824-C499910BA908}" type="pres">
      <dgm:prSet presAssocID="{3C4270D8-8102-4B1F-9958-2DA63C043149}" presName="sibTrans" presStyleCnt="0"/>
      <dgm:spPr/>
    </dgm:pt>
    <dgm:pt modelId="{AEB4B292-7282-4ED0-9A11-DC5FD84F4AC9}" type="pres">
      <dgm:prSet presAssocID="{9B06D721-D556-43B6-8D50-4AFD7C5567B1}" presName="node" presStyleLbl="node1" presStyleIdx="4" presStyleCnt="15">
        <dgm:presLayoutVars>
          <dgm:bulletEnabled val="1"/>
        </dgm:presLayoutVars>
      </dgm:prSet>
      <dgm:spPr/>
    </dgm:pt>
    <dgm:pt modelId="{F24095BF-3C85-46E8-99D8-2446FBD8B970}" type="pres">
      <dgm:prSet presAssocID="{C5C5E25A-5B7D-427D-85F7-D80961D9DA4D}" presName="sibTrans" presStyleCnt="0"/>
      <dgm:spPr/>
    </dgm:pt>
    <dgm:pt modelId="{35C33DAF-DD09-429B-BCF1-2BC637E1567D}" type="pres">
      <dgm:prSet presAssocID="{51D54C40-4399-4688-A0B4-0311658E6185}" presName="node" presStyleLbl="node1" presStyleIdx="5" presStyleCnt="15">
        <dgm:presLayoutVars>
          <dgm:bulletEnabled val="1"/>
        </dgm:presLayoutVars>
      </dgm:prSet>
      <dgm:spPr/>
    </dgm:pt>
    <dgm:pt modelId="{9A5E7D80-3DF4-426C-848E-5A06B8D26C6A}" type="pres">
      <dgm:prSet presAssocID="{140CC53D-F0DE-4ED9-B1EE-A2E293354B62}" presName="sibTrans" presStyleCnt="0"/>
      <dgm:spPr/>
    </dgm:pt>
    <dgm:pt modelId="{23C3F538-2E6A-4395-BA48-37DCEF641C64}" type="pres">
      <dgm:prSet presAssocID="{CA32AC0C-E984-4A15-8F2D-2559CC5DC691}" presName="node" presStyleLbl="node1" presStyleIdx="6" presStyleCnt="15">
        <dgm:presLayoutVars>
          <dgm:bulletEnabled val="1"/>
        </dgm:presLayoutVars>
      </dgm:prSet>
      <dgm:spPr/>
    </dgm:pt>
    <dgm:pt modelId="{8769C1D8-BC36-462D-B16B-949DDEEB9CF5}" type="pres">
      <dgm:prSet presAssocID="{DE916DA4-2B2C-4100-8615-6992D3E8773F}" presName="sibTrans" presStyleCnt="0"/>
      <dgm:spPr/>
    </dgm:pt>
    <dgm:pt modelId="{FF654DC6-A044-4095-846D-867C879952F4}" type="pres">
      <dgm:prSet presAssocID="{1E947322-F9B0-4A12-9463-93CFE58CD985}" presName="node" presStyleLbl="node1" presStyleIdx="7" presStyleCnt="15">
        <dgm:presLayoutVars>
          <dgm:bulletEnabled val="1"/>
        </dgm:presLayoutVars>
      </dgm:prSet>
      <dgm:spPr/>
    </dgm:pt>
    <dgm:pt modelId="{F12CF653-7D76-46A9-BF50-59AA0F47C875}" type="pres">
      <dgm:prSet presAssocID="{5EC19B20-2607-408A-AA55-D216F3630F47}" presName="sibTrans" presStyleCnt="0"/>
      <dgm:spPr/>
    </dgm:pt>
    <dgm:pt modelId="{BD10F13F-820B-42EE-ADE5-A81AA828E1A7}" type="pres">
      <dgm:prSet presAssocID="{61D12060-B9A2-491E-B45F-27B09A4371EC}" presName="node" presStyleLbl="node1" presStyleIdx="8" presStyleCnt="15">
        <dgm:presLayoutVars>
          <dgm:bulletEnabled val="1"/>
        </dgm:presLayoutVars>
      </dgm:prSet>
      <dgm:spPr/>
    </dgm:pt>
    <dgm:pt modelId="{B82FF428-401D-4E52-9E61-BF5FD7D81058}" type="pres">
      <dgm:prSet presAssocID="{81580C2D-CDA9-4C08-8D95-4D7A5B6BE032}" presName="sibTrans" presStyleCnt="0"/>
      <dgm:spPr/>
    </dgm:pt>
    <dgm:pt modelId="{0831C218-77C9-4A1F-978A-A1B981715E95}" type="pres">
      <dgm:prSet presAssocID="{272822E4-C586-4887-B2E7-6BBC29C05A51}" presName="node" presStyleLbl="node1" presStyleIdx="9" presStyleCnt="15">
        <dgm:presLayoutVars>
          <dgm:bulletEnabled val="1"/>
        </dgm:presLayoutVars>
      </dgm:prSet>
      <dgm:spPr/>
    </dgm:pt>
    <dgm:pt modelId="{FB477621-7822-49EE-B3DA-E84C0B9A78AC}" type="pres">
      <dgm:prSet presAssocID="{F083A652-8E5A-4420-AADB-71C3D8646C2C}" presName="sibTrans" presStyleCnt="0"/>
      <dgm:spPr/>
    </dgm:pt>
    <dgm:pt modelId="{088BE833-4564-443C-A9F4-B25D8EA569C4}" type="pres">
      <dgm:prSet presAssocID="{FF1E267C-CE6F-4ACD-990C-5B70113E85AC}" presName="node" presStyleLbl="node1" presStyleIdx="10" presStyleCnt="15" custLinFactNeighborY="-1203">
        <dgm:presLayoutVars>
          <dgm:bulletEnabled val="1"/>
        </dgm:presLayoutVars>
      </dgm:prSet>
      <dgm:spPr/>
    </dgm:pt>
    <dgm:pt modelId="{669F69A0-9650-4073-A012-C4BA0BDC11E0}" type="pres">
      <dgm:prSet presAssocID="{FE89AF18-03E1-4627-ABCF-BB6B399C1C02}" presName="sibTrans" presStyleCnt="0"/>
      <dgm:spPr/>
    </dgm:pt>
    <dgm:pt modelId="{1EF1397E-3AB6-419F-B01A-514488AC3342}" type="pres">
      <dgm:prSet presAssocID="{EBF85CC1-4139-4EE9-8FC8-54297C7B709F}" presName="node" presStyleLbl="node1" presStyleIdx="11" presStyleCnt="15">
        <dgm:presLayoutVars>
          <dgm:bulletEnabled val="1"/>
        </dgm:presLayoutVars>
      </dgm:prSet>
      <dgm:spPr/>
    </dgm:pt>
    <dgm:pt modelId="{D999985A-725E-4953-8822-39F19706447E}" type="pres">
      <dgm:prSet presAssocID="{8DE83D6B-80BF-473C-8F92-79BDC53CB92C}" presName="sibTrans" presStyleCnt="0"/>
      <dgm:spPr/>
    </dgm:pt>
    <dgm:pt modelId="{7CBF296F-72B9-483D-99AE-BC5704891C08}" type="pres">
      <dgm:prSet presAssocID="{EAC23B17-8CE7-4B89-81AA-AD9A61071A66}" presName="node" presStyleLbl="node1" presStyleIdx="12" presStyleCnt="15">
        <dgm:presLayoutVars>
          <dgm:bulletEnabled val="1"/>
        </dgm:presLayoutVars>
      </dgm:prSet>
      <dgm:spPr/>
    </dgm:pt>
    <dgm:pt modelId="{AD7DC039-64F8-4353-B970-A2378FBE0F89}" type="pres">
      <dgm:prSet presAssocID="{2EEA2A08-DE37-4533-85A3-F9128058C076}" presName="sibTrans" presStyleCnt="0"/>
      <dgm:spPr/>
    </dgm:pt>
    <dgm:pt modelId="{83B4FB52-B71F-4CF8-9C9B-F27790AEBC75}" type="pres">
      <dgm:prSet presAssocID="{B3B02C20-C684-4CDD-AD3B-292D25765013}" presName="node" presStyleLbl="node1" presStyleIdx="13" presStyleCnt="15">
        <dgm:presLayoutVars>
          <dgm:bulletEnabled val="1"/>
        </dgm:presLayoutVars>
      </dgm:prSet>
      <dgm:spPr/>
    </dgm:pt>
    <dgm:pt modelId="{C785E9EF-F92C-4578-AB31-2EADA52D3CFD}" type="pres">
      <dgm:prSet presAssocID="{D00990E6-400D-466D-8248-CE22EEBE1A25}" presName="sibTrans" presStyleCnt="0"/>
      <dgm:spPr/>
    </dgm:pt>
    <dgm:pt modelId="{09A6A252-D871-47C4-8188-8173E5C71D69}" type="pres">
      <dgm:prSet presAssocID="{E5A346A7-5D14-40B6-8A3B-2180135FD592}" presName="node" presStyleLbl="node1" presStyleIdx="14" presStyleCnt="15">
        <dgm:presLayoutVars>
          <dgm:bulletEnabled val="1"/>
        </dgm:presLayoutVars>
      </dgm:prSet>
      <dgm:spPr/>
    </dgm:pt>
  </dgm:ptLst>
  <dgm:cxnLst>
    <dgm:cxn modelId="{948C7F0E-BF6C-4548-8F27-6358A32E7704}" type="presOf" srcId="{E5A346A7-5D14-40B6-8A3B-2180135FD592}" destId="{09A6A252-D871-47C4-8188-8173E5C71D69}" srcOrd="0" destOrd="0" presId="urn:microsoft.com/office/officeart/2005/8/layout/default"/>
    <dgm:cxn modelId="{C1A09D14-C8F3-4442-9209-1A6A8D510AB5}" srcId="{DF6E258E-09D8-4829-B212-9FC5CFF3E995}" destId="{EBF85CC1-4139-4EE9-8FC8-54297C7B709F}" srcOrd="11" destOrd="0" parTransId="{EB657926-B7DF-49E2-94E5-91F3FCA0D682}" sibTransId="{8DE83D6B-80BF-473C-8F92-79BDC53CB92C}"/>
    <dgm:cxn modelId="{FDD16315-EF38-47BF-8FE1-594335D2C152}" type="presOf" srcId="{1BB650FD-6C64-42D2-A606-93AD84841B36}" destId="{405B3682-F6E3-4226-8352-4D4C434234A5}" srcOrd="0" destOrd="0" presId="urn:microsoft.com/office/officeart/2005/8/layout/default"/>
    <dgm:cxn modelId="{E197CF27-BB35-417F-BBC0-E5F4572E5277}" srcId="{DF6E258E-09D8-4829-B212-9FC5CFF3E995}" destId="{B3B02C20-C684-4CDD-AD3B-292D25765013}" srcOrd="13" destOrd="0" parTransId="{9CB89160-009E-49B1-A663-20F9F3E20A05}" sibTransId="{D00990E6-400D-466D-8248-CE22EEBE1A25}"/>
    <dgm:cxn modelId="{618F6E2D-6B7C-4017-91EF-42AA16510C3C}" type="presOf" srcId="{9B06D721-D556-43B6-8D50-4AFD7C5567B1}" destId="{AEB4B292-7282-4ED0-9A11-DC5FD84F4AC9}" srcOrd="0" destOrd="0" presId="urn:microsoft.com/office/officeart/2005/8/layout/default"/>
    <dgm:cxn modelId="{8517CD2E-6A09-4035-9275-925B851A76D7}" type="presOf" srcId="{7B2FF6BE-72F8-4B65-ADBE-3AE4560B4DDA}" destId="{22B84508-644D-4907-959F-F5B42B52A3F5}" srcOrd="0" destOrd="0" presId="urn:microsoft.com/office/officeart/2005/8/layout/default"/>
    <dgm:cxn modelId="{72E7A830-E0A2-427C-BA36-14C0519D6C34}" type="presOf" srcId="{272822E4-C586-4887-B2E7-6BBC29C05A51}" destId="{0831C218-77C9-4A1F-978A-A1B981715E95}" srcOrd="0" destOrd="0" presId="urn:microsoft.com/office/officeart/2005/8/layout/default"/>
    <dgm:cxn modelId="{5FBEF231-C1C7-403D-983F-A234191C4A51}" type="presOf" srcId="{FF1E267C-CE6F-4ACD-990C-5B70113E85AC}" destId="{088BE833-4564-443C-A9F4-B25D8EA569C4}" srcOrd="0" destOrd="0" presId="urn:microsoft.com/office/officeart/2005/8/layout/default"/>
    <dgm:cxn modelId="{276F9763-4951-4B32-B102-20EDE64C2A24}" srcId="{DF6E258E-09D8-4829-B212-9FC5CFF3E995}" destId="{75697394-3AE4-4A0A-8186-422EAC9B334A}" srcOrd="0" destOrd="0" parTransId="{3AD21F8D-6F70-483A-BF24-A7FEDDFA6A2B}" sibTransId="{8D589E29-1D23-4B4B-B1D1-F3C7F5E02E75}"/>
    <dgm:cxn modelId="{8A938944-CBBE-44AC-B0B8-D444E428C795}" type="presOf" srcId="{1E947322-F9B0-4A12-9463-93CFE58CD985}" destId="{FF654DC6-A044-4095-846D-867C879952F4}" srcOrd="0" destOrd="0" presId="urn:microsoft.com/office/officeart/2005/8/layout/default"/>
    <dgm:cxn modelId="{2733C345-0543-40F4-81AE-DB5712352FD8}" srcId="{DF6E258E-09D8-4829-B212-9FC5CFF3E995}" destId="{E5A346A7-5D14-40B6-8A3B-2180135FD592}" srcOrd="14" destOrd="0" parTransId="{3DDAC281-F64E-4996-8D91-50CA40B0FA06}" sibTransId="{909B949D-F55C-4200-BB2E-9DF0D70B7A4D}"/>
    <dgm:cxn modelId="{396D336D-DFB5-4491-8C67-5F54C40EA598}" srcId="{DF6E258E-09D8-4829-B212-9FC5CFF3E995}" destId="{1BB650FD-6C64-42D2-A606-93AD84841B36}" srcOrd="1" destOrd="0" parTransId="{FA5AED02-B759-4B23-B967-15490021B5EB}" sibTransId="{B92F4AE2-84C3-4D87-A95F-6BECA4A0616A}"/>
    <dgm:cxn modelId="{37CB6650-5225-4DE8-A288-B92583F9859A}" srcId="{DF6E258E-09D8-4829-B212-9FC5CFF3E995}" destId="{1E947322-F9B0-4A12-9463-93CFE58CD985}" srcOrd="7" destOrd="0" parTransId="{1D09AE6F-0B79-42E1-86EF-123D3E49BAEA}" sibTransId="{5EC19B20-2607-408A-AA55-D216F3630F47}"/>
    <dgm:cxn modelId="{3DFEB157-6742-4DE1-AFAC-3673666B8A57}" srcId="{DF6E258E-09D8-4829-B212-9FC5CFF3E995}" destId="{FF1E267C-CE6F-4ACD-990C-5B70113E85AC}" srcOrd="10" destOrd="0" parTransId="{BA1E48AA-ED2E-44C1-BF4F-BEF52E256884}" sibTransId="{FE89AF18-03E1-4627-ABCF-BB6B399C1C02}"/>
    <dgm:cxn modelId="{85EECA77-58DD-49B0-AA68-D79D16C72F7B}" type="presOf" srcId="{EAC23B17-8CE7-4B89-81AA-AD9A61071A66}" destId="{7CBF296F-72B9-483D-99AE-BC5704891C08}" srcOrd="0" destOrd="0" presId="urn:microsoft.com/office/officeart/2005/8/layout/default"/>
    <dgm:cxn modelId="{5F5E087B-9714-4743-9D92-1D8136233A00}" type="presOf" srcId="{75697394-3AE4-4A0A-8186-422EAC9B334A}" destId="{92A8C07B-1E1F-4939-89D7-0F95A7EEDE87}" srcOrd="0" destOrd="0" presId="urn:microsoft.com/office/officeart/2005/8/layout/default"/>
    <dgm:cxn modelId="{BE9C6D7D-F40A-4797-9B5F-D6F4A7BAE33C}" type="presOf" srcId="{483DFEA0-0DF2-4336-B880-5F2206CC428D}" destId="{14836E0F-FFB2-4ED0-90AC-49F2FEA0ECB3}" srcOrd="0" destOrd="0" presId="urn:microsoft.com/office/officeart/2005/8/layout/default"/>
    <dgm:cxn modelId="{B49C0C80-FAD2-4173-AF48-100A475DDCA9}" type="presOf" srcId="{CA32AC0C-E984-4A15-8F2D-2559CC5DC691}" destId="{23C3F538-2E6A-4395-BA48-37DCEF641C64}" srcOrd="0" destOrd="0" presId="urn:microsoft.com/office/officeart/2005/8/layout/default"/>
    <dgm:cxn modelId="{0519D286-10F7-4EB7-BD59-EDC673760AF1}" srcId="{DF6E258E-09D8-4829-B212-9FC5CFF3E995}" destId="{CA32AC0C-E984-4A15-8F2D-2559CC5DC691}" srcOrd="6" destOrd="0" parTransId="{1B46D99E-5F4B-430E-B03C-BD0F6E491340}" sibTransId="{DE916DA4-2B2C-4100-8615-6992D3E8773F}"/>
    <dgm:cxn modelId="{211A008C-3646-4655-9343-EBE793F0F0C8}" srcId="{DF6E258E-09D8-4829-B212-9FC5CFF3E995}" destId="{7B2FF6BE-72F8-4B65-ADBE-3AE4560B4DDA}" srcOrd="2" destOrd="0" parTransId="{D1840292-1637-4FB9-838B-A045D557F80E}" sibTransId="{81C231CB-910A-4E98-89E8-FFB420B94280}"/>
    <dgm:cxn modelId="{2F835C9A-9452-43E2-9FFC-803A3F220EB3}" type="presOf" srcId="{DF6E258E-09D8-4829-B212-9FC5CFF3E995}" destId="{B964BA3A-175E-4D52-A61B-6CB0E4F6254F}" srcOrd="0" destOrd="0" presId="urn:microsoft.com/office/officeart/2005/8/layout/default"/>
    <dgm:cxn modelId="{9EF5689A-98EB-449A-B338-81558C09A131}" srcId="{DF6E258E-09D8-4829-B212-9FC5CFF3E995}" destId="{483DFEA0-0DF2-4336-B880-5F2206CC428D}" srcOrd="3" destOrd="0" parTransId="{98705718-CA3A-4980-8ECD-F364D620B7AC}" sibTransId="{3C4270D8-8102-4B1F-9958-2DA63C043149}"/>
    <dgm:cxn modelId="{40924BB3-AE37-4131-A395-9667B9E1B4EF}" srcId="{DF6E258E-09D8-4829-B212-9FC5CFF3E995}" destId="{61D12060-B9A2-491E-B45F-27B09A4371EC}" srcOrd="8" destOrd="0" parTransId="{A8FBA93A-C3C1-4470-BABB-4ECA19950A05}" sibTransId="{81580C2D-CDA9-4C08-8D95-4D7A5B6BE032}"/>
    <dgm:cxn modelId="{4D20D0B7-8A15-4773-B2DF-F557733C0C72}" type="presOf" srcId="{B3B02C20-C684-4CDD-AD3B-292D25765013}" destId="{83B4FB52-B71F-4CF8-9C9B-F27790AEBC75}" srcOrd="0" destOrd="0" presId="urn:microsoft.com/office/officeart/2005/8/layout/default"/>
    <dgm:cxn modelId="{4017B7BB-4443-4499-8720-A05F990B7F47}" type="presOf" srcId="{61D12060-B9A2-491E-B45F-27B09A4371EC}" destId="{BD10F13F-820B-42EE-ADE5-A81AA828E1A7}" srcOrd="0" destOrd="0" presId="urn:microsoft.com/office/officeart/2005/8/layout/default"/>
    <dgm:cxn modelId="{1417DFC8-8BFD-4ECC-B394-71EF0219FF84}" srcId="{DF6E258E-09D8-4829-B212-9FC5CFF3E995}" destId="{51D54C40-4399-4688-A0B4-0311658E6185}" srcOrd="5" destOrd="0" parTransId="{600DAD0E-E4D2-4490-B916-EDD04AAE3E52}" sibTransId="{140CC53D-F0DE-4ED9-B1EE-A2E293354B62}"/>
    <dgm:cxn modelId="{657CADD6-3DC8-44BD-AF97-C11C010193CC}" srcId="{DF6E258E-09D8-4829-B212-9FC5CFF3E995}" destId="{EAC23B17-8CE7-4B89-81AA-AD9A61071A66}" srcOrd="12" destOrd="0" parTransId="{D69FBE85-77CB-45B1-859B-024F98131E3E}" sibTransId="{2EEA2A08-DE37-4533-85A3-F9128058C076}"/>
    <dgm:cxn modelId="{25FC94D7-D7D9-4C7F-9CB8-B8CEE9D13E63}" type="presOf" srcId="{EBF85CC1-4139-4EE9-8FC8-54297C7B709F}" destId="{1EF1397E-3AB6-419F-B01A-514488AC3342}" srcOrd="0" destOrd="0" presId="urn:microsoft.com/office/officeart/2005/8/layout/default"/>
    <dgm:cxn modelId="{4EA5A2E4-AB54-4F58-8959-2507C0F88F9C}" srcId="{DF6E258E-09D8-4829-B212-9FC5CFF3E995}" destId="{272822E4-C586-4887-B2E7-6BBC29C05A51}" srcOrd="9" destOrd="0" parTransId="{46A5E33F-5E62-4657-BEEF-91D233402E2D}" sibTransId="{F083A652-8E5A-4420-AADB-71C3D8646C2C}"/>
    <dgm:cxn modelId="{87FEB1ED-90FD-448A-ACB4-20E46E7E01B8}" srcId="{DF6E258E-09D8-4829-B212-9FC5CFF3E995}" destId="{9B06D721-D556-43B6-8D50-4AFD7C5567B1}" srcOrd="4" destOrd="0" parTransId="{1A20BDE9-2060-4D86-B4B8-5456D87D7648}" sibTransId="{C5C5E25A-5B7D-427D-85F7-D80961D9DA4D}"/>
    <dgm:cxn modelId="{3A1215F7-7427-4ACC-8E8A-B4740265D1DC}" type="presOf" srcId="{51D54C40-4399-4688-A0B4-0311658E6185}" destId="{35C33DAF-DD09-429B-BCF1-2BC637E1567D}" srcOrd="0" destOrd="0" presId="urn:microsoft.com/office/officeart/2005/8/layout/default"/>
    <dgm:cxn modelId="{6C938A3E-016B-48BB-99F0-5974B04CA3C5}" type="presParOf" srcId="{B964BA3A-175E-4D52-A61B-6CB0E4F6254F}" destId="{92A8C07B-1E1F-4939-89D7-0F95A7EEDE87}" srcOrd="0" destOrd="0" presId="urn:microsoft.com/office/officeart/2005/8/layout/default"/>
    <dgm:cxn modelId="{A07531C1-AB96-4F41-9D25-F28388621F5C}" type="presParOf" srcId="{B964BA3A-175E-4D52-A61B-6CB0E4F6254F}" destId="{15D411F5-0069-4A74-A9D5-3984B97231D9}" srcOrd="1" destOrd="0" presId="urn:microsoft.com/office/officeart/2005/8/layout/default"/>
    <dgm:cxn modelId="{8F113F42-29F8-44B9-837D-118BAE724612}" type="presParOf" srcId="{B964BA3A-175E-4D52-A61B-6CB0E4F6254F}" destId="{405B3682-F6E3-4226-8352-4D4C434234A5}" srcOrd="2" destOrd="0" presId="urn:microsoft.com/office/officeart/2005/8/layout/default"/>
    <dgm:cxn modelId="{B6A8F0E4-AD3E-4F5D-951F-726B0FFF87C9}" type="presParOf" srcId="{B964BA3A-175E-4D52-A61B-6CB0E4F6254F}" destId="{7BBD11E4-4CA7-4C5B-A4D0-94F6A95BFF91}" srcOrd="3" destOrd="0" presId="urn:microsoft.com/office/officeart/2005/8/layout/default"/>
    <dgm:cxn modelId="{472DE096-44E5-4132-A20F-949A7042EF9D}" type="presParOf" srcId="{B964BA3A-175E-4D52-A61B-6CB0E4F6254F}" destId="{22B84508-644D-4907-959F-F5B42B52A3F5}" srcOrd="4" destOrd="0" presId="urn:microsoft.com/office/officeart/2005/8/layout/default"/>
    <dgm:cxn modelId="{364540D2-1240-4E83-963D-5B62A218EDC3}" type="presParOf" srcId="{B964BA3A-175E-4D52-A61B-6CB0E4F6254F}" destId="{59541BA4-2AA9-4969-A96C-15AACF91B6CD}" srcOrd="5" destOrd="0" presId="urn:microsoft.com/office/officeart/2005/8/layout/default"/>
    <dgm:cxn modelId="{3E9ABA9A-C281-49CD-8DD2-94345DDA587F}" type="presParOf" srcId="{B964BA3A-175E-4D52-A61B-6CB0E4F6254F}" destId="{14836E0F-FFB2-4ED0-90AC-49F2FEA0ECB3}" srcOrd="6" destOrd="0" presId="urn:microsoft.com/office/officeart/2005/8/layout/default"/>
    <dgm:cxn modelId="{FD5CF61C-A8DE-4DD8-B0ED-BA5F2E20CB1A}" type="presParOf" srcId="{B964BA3A-175E-4D52-A61B-6CB0E4F6254F}" destId="{EC12F67A-57AF-4DF2-8824-C499910BA908}" srcOrd="7" destOrd="0" presId="urn:microsoft.com/office/officeart/2005/8/layout/default"/>
    <dgm:cxn modelId="{3B8F179E-789F-44C6-B75D-F2AAA4256BFD}" type="presParOf" srcId="{B964BA3A-175E-4D52-A61B-6CB0E4F6254F}" destId="{AEB4B292-7282-4ED0-9A11-DC5FD84F4AC9}" srcOrd="8" destOrd="0" presId="urn:microsoft.com/office/officeart/2005/8/layout/default"/>
    <dgm:cxn modelId="{D6011477-CAD4-439B-AC3D-1B573BAE2072}" type="presParOf" srcId="{B964BA3A-175E-4D52-A61B-6CB0E4F6254F}" destId="{F24095BF-3C85-46E8-99D8-2446FBD8B970}" srcOrd="9" destOrd="0" presId="urn:microsoft.com/office/officeart/2005/8/layout/default"/>
    <dgm:cxn modelId="{B5F3F243-07D7-4107-A179-004AFE429197}" type="presParOf" srcId="{B964BA3A-175E-4D52-A61B-6CB0E4F6254F}" destId="{35C33DAF-DD09-429B-BCF1-2BC637E1567D}" srcOrd="10" destOrd="0" presId="urn:microsoft.com/office/officeart/2005/8/layout/default"/>
    <dgm:cxn modelId="{9DDFD334-9B00-4786-AE71-8FED08F887DD}" type="presParOf" srcId="{B964BA3A-175E-4D52-A61B-6CB0E4F6254F}" destId="{9A5E7D80-3DF4-426C-848E-5A06B8D26C6A}" srcOrd="11" destOrd="0" presId="urn:microsoft.com/office/officeart/2005/8/layout/default"/>
    <dgm:cxn modelId="{81DEFE94-8A5C-4A27-9F08-66CE3A547312}" type="presParOf" srcId="{B964BA3A-175E-4D52-A61B-6CB0E4F6254F}" destId="{23C3F538-2E6A-4395-BA48-37DCEF641C64}" srcOrd="12" destOrd="0" presId="urn:microsoft.com/office/officeart/2005/8/layout/default"/>
    <dgm:cxn modelId="{5E1EA9BC-0182-48E7-A75B-D0F29B6F992B}" type="presParOf" srcId="{B964BA3A-175E-4D52-A61B-6CB0E4F6254F}" destId="{8769C1D8-BC36-462D-B16B-949DDEEB9CF5}" srcOrd="13" destOrd="0" presId="urn:microsoft.com/office/officeart/2005/8/layout/default"/>
    <dgm:cxn modelId="{F179E7E7-792A-481A-946E-B382F65E2E07}" type="presParOf" srcId="{B964BA3A-175E-4D52-A61B-6CB0E4F6254F}" destId="{FF654DC6-A044-4095-846D-867C879952F4}" srcOrd="14" destOrd="0" presId="urn:microsoft.com/office/officeart/2005/8/layout/default"/>
    <dgm:cxn modelId="{68081974-D618-45E9-AFB1-F31566F1D6F8}" type="presParOf" srcId="{B964BA3A-175E-4D52-A61B-6CB0E4F6254F}" destId="{F12CF653-7D76-46A9-BF50-59AA0F47C875}" srcOrd="15" destOrd="0" presId="urn:microsoft.com/office/officeart/2005/8/layout/default"/>
    <dgm:cxn modelId="{ADA5D3FC-F251-422E-AB5C-D33D571306B2}" type="presParOf" srcId="{B964BA3A-175E-4D52-A61B-6CB0E4F6254F}" destId="{BD10F13F-820B-42EE-ADE5-A81AA828E1A7}" srcOrd="16" destOrd="0" presId="urn:microsoft.com/office/officeart/2005/8/layout/default"/>
    <dgm:cxn modelId="{067E7128-B12E-4918-839B-B37C6E7D126F}" type="presParOf" srcId="{B964BA3A-175E-4D52-A61B-6CB0E4F6254F}" destId="{B82FF428-401D-4E52-9E61-BF5FD7D81058}" srcOrd="17" destOrd="0" presId="urn:microsoft.com/office/officeart/2005/8/layout/default"/>
    <dgm:cxn modelId="{A0D7799F-89CB-4CEA-8DA8-70FECE06B1A7}" type="presParOf" srcId="{B964BA3A-175E-4D52-A61B-6CB0E4F6254F}" destId="{0831C218-77C9-4A1F-978A-A1B981715E95}" srcOrd="18" destOrd="0" presId="urn:microsoft.com/office/officeart/2005/8/layout/default"/>
    <dgm:cxn modelId="{37F70009-3C99-4F7C-83AC-0A59CF5B2FE0}" type="presParOf" srcId="{B964BA3A-175E-4D52-A61B-6CB0E4F6254F}" destId="{FB477621-7822-49EE-B3DA-E84C0B9A78AC}" srcOrd="19" destOrd="0" presId="urn:microsoft.com/office/officeart/2005/8/layout/default"/>
    <dgm:cxn modelId="{E5203119-C9EF-4764-8801-A4C1BA912BE2}" type="presParOf" srcId="{B964BA3A-175E-4D52-A61B-6CB0E4F6254F}" destId="{088BE833-4564-443C-A9F4-B25D8EA569C4}" srcOrd="20" destOrd="0" presId="urn:microsoft.com/office/officeart/2005/8/layout/default"/>
    <dgm:cxn modelId="{CA575710-2B26-447D-998B-55BB86426D1D}" type="presParOf" srcId="{B964BA3A-175E-4D52-A61B-6CB0E4F6254F}" destId="{669F69A0-9650-4073-A012-C4BA0BDC11E0}" srcOrd="21" destOrd="0" presId="urn:microsoft.com/office/officeart/2005/8/layout/default"/>
    <dgm:cxn modelId="{7CD1427B-C2E8-48E8-B02F-FCAE3B7CE390}" type="presParOf" srcId="{B964BA3A-175E-4D52-A61B-6CB0E4F6254F}" destId="{1EF1397E-3AB6-419F-B01A-514488AC3342}" srcOrd="22" destOrd="0" presId="urn:microsoft.com/office/officeart/2005/8/layout/default"/>
    <dgm:cxn modelId="{DAC1C681-3412-423B-9240-8672B19092CC}" type="presParOf" srcId="{B964BA3A-175E-4D52-A61B-6CB0E4F6254F}" destId="{D999985A-725E-4953-8822-39F19706447E}" srcOrd="23" destOrd="0" presId="urn:microsoft.com/office/officeart/2005/8/layout/default"/>
    <dgm:cxn modelId="{7C336936-6E94-464E-9644-01075F9B9EB6}" type="presParOf" srcId="{B964BA3A-175E-4D52-A61B-6CB0E4F6254F}" destId="{7CBF296F-72B9-483D-99AE-BC5704891C08}" srcOrd="24" destOrd="0" presId="urn:microsoft.com/office/officeart/2005/8/layout/default"/>
    <dgm:cxn modelId="{5D1073A9-A0AB-4DE5-A10A-CD7A5B64D059}" type="presParOf" srcId="{B964BA3A-175E-4D52-A61B-6CB0E4F6254F}" destId="{AD7DC039-64F8-4353-B970-A2378FBE0F89}" srcOrd="25" destOrd="0" presId="urn:microsoft.com/office/officeart/2005/8/layout/default"/>
    <dgm:cxn modelId="{11F9AB11-F4B5-405F-8405-FCABF10E267E}" type="presParOf" srcId="{B964BA3A-175E-4D52-A61B-6CB0E4F6254F}" destId="{83B4FB52-B71F-4CF8-9C9B-F27790AEBC75}" srcOrd="26" destOrd="0" presId="urn:microsoft.com/office/officeart/2005/8/layout/default"/>
    <dgm:cxn modelId="{F1D7821A-76A0-401E-B9AC-4D897D11130A}" type="presParOf" srcId="{B964BA3A-175E-4D52-A61B-6CB0E4F6254F}" destId="{C785E9EF-F92C-4578-AB31-2EADA52D3CFD}" srcOrd="27" destOrd="0" presId="urn:microsoft.com/office/officeart/2005/8/layout/default"/>
    <dgm:cxn modelId="{07710B37-7559-4825-AB26-72417DCB76AF}" type="presParOf" srcId="{B964BA3A-175E-4D52-A61B-6CB0E4F6254F}" destId="{09A6A252-D871-47C4-8188-8173E5C71D69}" srcOrd="2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A8C07B-1E1F-4939-89D7-0F95A7EEDE87}">
      <dsp:nvSpPr>
        <dsp:cNvPr id="0" name=""/>
        <dsp:cNvSpPr/>
      </dsp:nvSpPr>
      <dsp:spPr>
        <a:xfrm>
          <a:off x="556344" y="2589"/>
          <a:ext cx="1836529" cy="11019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Numerator </a:t>
          </a:r>
          <a:endParaRPr lang="en-US" sz="2300" kern="1200" dirty="0"/>
        </a:p>
      </dsp:txBody>
      <dsp:txXfrm>
        <a:off x="556344" y="2589"/>
        <a:ext cx="1836529" cy="1101917"/>
      </dsp:txXfrm>
    </dsp:sp>
    <dsp:sp modelId="{405B3682-F6E3-4226-8352-4D4C434234A5}">
      <dsp:nvSpPr>
        <dsp:cNvPr id="0" name=""/>
        <dsp:cNvSpPr/>
      </dsp:nvSpPr>
      <dsp:spPr>
        <a:xfrm>
          <a:off x="2589787" y="15845"/>
          <a:ext cx="1836529" cy="11019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Improper Fraction</a:t>
          </a:r>
        </a:p>
      </dsp:txBody>
      <dsp:txXfrm>
        <a:off x="2589787" y="15845"/>
        <a:ext cx="1836529" cy="1101917"/>
      </dsp:txXfrm>
    </dsp:sp>
    <dsp:sp modelId="{22B84508-644D-4907-959F-F5B42B52A3F5}">
      <dsp:nvSpPr>
        <dsp:cNvPr id="0" name=""/>
        <dsp:cNvSpPr/>
      </dsp:nvSpPr>
      <dsp:spPr>
        <a:xfrm>
          <a:off x="4596710" y="2589"/>
          <a:ext cx="1836529" cy="11019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Decimal Equivalent</a:t>
          </a:r>
        </a:p>
      </dsp:txBody>
      <dsp:txXfrm>
        <a:off x="4596710" y="2589"/>
        <a:ext cx="1836529" cy="1101917"/>
      </dsp:txXfrm>
    </dsp:sp>
    <dsp:sp modelId="{14836E0F-FFB2-4ED0-90AC-49F2FEA0ECB3}">
      <dsp:nvSpPr>
        <dsp:cNvPr id="0" name=""/>
        <dsp:cNvSpPr/>
      </dsp:nvSpPr>
      <dsp:spPr>
        <a:xfrm>
          <a:off x="6616892" y="2589"/>
          <a:ext cx="1836529" cy="11019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Simplest Form</a:t>
          </a:r>
        </a:p>
      </dsp:txBody>
      <dsp:txXfrm>
        <a:off x="6616892" y="2589"/>
        <a:ext cx="1836529" cy="1101917"/>
      </dsp:txXfrm>
    </dsp:sp>
    <dsp:sp modelId="{AEB4B292-7282-4ED0-9A11-DC5FD84F4AC9}">
      <dsp:nvSpPr>
        <dsp:cNvPr id="0" name=""/>
        <dsp:cNvSpPr/>
      </dsp:nvSpPr>
      <dsp:spPr>
        <a:xfrm>
          <a:off x="8637075" y="2589"/>
          <a:ext cx="1836529" cy="110191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Whole Number</a:t>
          </a:r>
          <a:endParaRPr lang="en-US" sz="2300" kern="1200" dirty="0"/>
        </a:p>
      </dsp:txBody>
      <dsp:txXfrm>
        <a:off x="8637075" y="2589"/>
        <a:ext cx="1836529" cy="1101917"/>
      </dsp:txXfrm>
    </dsp:sp>
    <dsp:sp modelId="{35C33DAF-DD09-429B-BCF1-2BC637E1567D}">
      <dsp:nvSpPr>
        <dsp:cNvPr id="0" name=""/>
        <dsp:cNvSpPr/>
      </dsp:nvSpPr>
      <dsp:spPr>
        <a:xfrm>
          <a:off x="556344" y="1288160"/>
          <a:ext cx="1836529" cy="11019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Denominator </a:t>
          </a:r>
        </a:p>
      </dsp:txBody>
      <dsp:txXfrm>
        <a:off x="556344" y="1288160"/>
        <a:ext cx="1836529" cy="1101917"/>
      </dsp:txXfrm>
    </dsp:sp>
    <dsp:sp modelId="{23C3F538-2E6A-4395-BA48-37DCEF641C64}">
      <dsp:nvSpPr>
        <dsp:cNvPr id="0" name=""/>
        <dsp:cNvSpPr/>
      </dsp:nvSpPr>
      <dsp:spPr>
        <a:xfrm>
          <a:off x="2576527" y="1288160"/>
          <a:ext cx="1836529" cy="11019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Factor</a:t>
          </a:r>
        </a:p>
      </dsp:txBody>
      <dsp:txXfrm>
        <a:off x="2576527" y="1288160"/>
        <a:ext cx="1836529" cy="1101917"/>
      </dsp:txXfrm>
    </dsp:sp>
    <dsp:sp modelId="{FF654DC6-A044-4095-846D-867C879952F4}">
      <dsp:nvSpPr>
        <dsp:cNvPr id="0" name=""/>
        <dsp:cNvSpPr/>
      </dsp:nvSpPr>
      <dsp:spPr>
        <a:xfrm>
          <a:off x="4596710" y="1288160"/>
          <a:ext cx="1836529" cy="11019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Simplify</a:t>
          </a:r>
        </a:p>
      </dsp:txBody>
      <dsp:txXfrm>
        <a:off x="4596710" y="1288160"/>
        <a:ext cx="1836529" cy="1101917"/>
      </dsp:txXfrm>
    </dsp:sp>
    <dsp:sp modelId="{BD10F13F-820B-42EE-ADE5-A81AA828E1A7}">
      <dsp:nvSpPr>
        <dsp:cNvPr id="0" name=""/>
        <dsp:cNvSpPr/>
      </dsp:nvSpPr>
      <dsp:spPr>
        <a:xfrm>
          <a:off x="6616892" y="1288160"/>
          <a:ext cx="1836529" cy="11019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Highest Common Multiple</a:t>
          </a:r>
        </a:p>
      </dsp:txBody>
      <dsp:txXfrm>
        <a:off x="6616892" y="1288160"/>
        <a:ext cx="1836529" cy="1101917"/>
      </dsp:txXfrm>
    </dsp:sp>
    <dsp:sp modelId="{0831C218-77C9-4A1F-978A-A1B981715E95}">
      <dsp:nvSpPr>
        <dsp:cNvPr id="0" name=""/>
        <dsp:cNvSpPr/>
      </dsp:nvSpPr>
      <dsp:spPr>
        <a:xfrm>
          <a:off x="8637075" y="1288160"/>
          <a:ext cx="1836529" cy="110191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Divide</a:t>
          </a:r>
          <a:endParaRPr lang="en-US" sz="2300" kern="1200" dirty="0"/>
        </a:p>
      </dsp:txBody>
      <dsp:txXfrm>
        <a:off x="8637075" y="1288160"/>
        <a:ext cx="1836529" cy="1101917"/>
      </dsp:txXfrm>
    </dsp:sp>
    <dsp:sp modelId="{088BE833-4564-443C-A9F4-B25D8EA569C4}">
      <dsp:nvSpPr>
        <dsp:cNvPr id="0" name=""/>
        <dsp:cNvSpPr/>
      </dsp:nvSpPr>
      <dsp:spPr>
        <a:xfrm>
          <a:off x="556344" y="2560474"/>
          <a:ext cx="1836529" cy="11019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Proper Fraction</a:t>
          </a:r>
          <a:endParaRPr lang="en-US" sz="2300" kern="1200" dirty="0"/>
        </a:p>
      </dsp:txBody>
      <dsp:txXfrm>
        <a:off x="556344" y="2560474"/>
        <a:ext cx="1836529" cy="1101917"/>
      </dsp:txXfrm>
    </dsp:sp>
    <dsp:sp modelId="{1EF1397E-3AB6-419F-B01A-514488AC3342}">
      <dsp:nvSpPr>
        <dsp:cNvPr id="0" name=""/>
        <dsp:cNvSpPr/>
      </dsp:nvSpPr>
      <dsp:spPr>
        <a:xfrm>
          <a:off x="2576527" y="2573730"/>
          <a:ext cx="1836529" cy="11019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Equivalent</a:t>
          </a:r>
        </a:p>
      </dsp:txBody>
      <dsp:txXfrm>
        <a:off x="2576527" y="2573730"/>
        <a:ext cx="1836529" cy="1101917"/>
      </dsp:txXfrm>
    </dsp:sp>
    <dsp:sp modelId="{7CBF296F-72B9-483D-99AE-BC5704891C08}">
      <dsp:nvSpPr>
        <dsp:cNvPr id="0" name=""/>
        <dsp:cNvSpPr/>
      </dsp:nvSpPr>
      <dsp:spPr>
        <a:xfrm>
          <a:off x="4596710" y="2573730"/>
          <a:ext cx="1836529" cy="11019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Mixed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Number</a:t>
          </a:r>
        </a:p>
      </dsp:txBody>
      <dsp:txXfrm>
        <a:off x="4596710" y="2573730"/>
        <a:ext cx="1836529" cy="1101917"/>
      </dsp:txXfrm>
    </dsp:sp>
    <dsp:sp modelId="{83B4FB52-B71F-4CF8-9C9B-F27790AEBC75}">
      <dsp:nvSpPr>
        <dsp:cNvPr id="0" name=""/>
        <dsp:cNvSpPr/>
      </dsp:nvSpPr>
      <dsp:spPr>
        <a:xfrm>
          <a:off x="6616892" y="2573730"/>
          <a:ext cx="1836529" cy="11019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Simplest Form </a:t>
          </a:r>
        </a:p>
      </dsp:txBody>
      <dsp:txXfrm>
        <a:off x="6616892" y="2573730"/>
        <a:ext cx="1836529" cy="1101917"/>
      </dsp:txXfrm>
    </dsp:sp>
    <dsp:sp modelId="{09A6A252-D871-47C4-8188-8173E5C71D69}">
      <dsp:nvSpPr>
        <dsp:cNvPr id="0" name=""/>
        <dsp:cNvSpPr/>
      </dsp:nvSpPr>
      <dsp:spPr>
        <a:xfrm>
          <a:off x="8637075" y="2573730"/>
          <a:ext cx="1836529" cy="110191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Lowest Common Multiple</a:t>
          </a:r>
        </a:p>
      </dsp:txBody>
      <dsp:txXfrm>
        <a:off x="8637075" y="2573730"/>
        <a:ext cx="1836529" cy="11019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7BB34-447E-4D65-901B-E14DD7C60E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715617"/>
            <a:ext cx="10993549" cy="1779827"/>
          </a:xfrm>
        </p:spPr>
        <p:txBody>
          <a:bodyPr>
            <a:normAutofit/>
          </a:bodyPr>
          <a:lstStyle/>
          <a:p>
            <a:pPr algn="ctr"/>
            <a:r>
              <a:rPr lang="en-GB" sz="6000" dirty="0"/>
              <a:t>Hook lesson – Fractions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C7BF23-D604-4CDE-8AB9-184F81B18D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180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2B578-AF81-4C42-A761-21018BFEB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EFF"/>
                </a:solidFill>
              </a:rPr>
              <a:t>Key vocabulary</a:t>
            </a:r>
            <a:br>
              <a:rPr lang="en-GB">
                <a:solidFill>
                  <a:srgbClr val="FFFEFF"/>
                </a:solidFill>
              </a:rPr>
            </a:br>
            <a:endParaRPr lang="en-GB">
              <a:solidFill>
                <a:srgbClr val="FFFEFF"/>
              </a:solidFill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B7460BE5-A2FB-48A0-8EB6-97CC2EEA86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7124185"/>
              </p:ext>
            </p:extLst>
          </p:nvPr>
        </p:nvGraphicFramePr>
        <p:xfrm>
          <a:off x="581025" y="2181225"/>
          <a:ext cx="11029950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1703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2D469A7-38E6-4487-8E90-B5F85156413F}"/>
              </a:ext>
            </a:extLst>
          </p:cNvPr>
          <p:cNvSpPr txBox="1"/>
          <p:nvPr/>
        </p:nvSpPr>
        <p:spPr>
          <a:xfrm>
            <a:off x="457200" y="498604"/>
            <a:ext cx="1156335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j-ea"/>
                <a:cs typeface="+mj-cs"/>
              </a:rPr>
              <a:t>Work in pairs on your whiteboards.</a:t>
            </a:r>
          </a:p>
          <a:p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j-ea"/>
                <a:cs typeface="+mj-cs"/>
              </a:rPr>
              <a:t> </a:t>
            </a:r>
          </a:p>
          <a:p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egoe Print" panose="02000600000000000000" pitchFamily="2" charset="0"/>
                <a:ea typeface="+mj-ea"/>
                <a:cs typeface="+mj-cs"/>
              </a:rPr>
              <a:t>You have approximately 20 seconds to write any fractions you can see in the image on the screen!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FCAE07-163A-41AD-BC07-396C013D1A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8187" y="3873565"/>
            <a:ext cx="3546613" cy="25682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510E84-4722-4D8A-889C-CDC48672A1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4170089"/>
            <a:ext cx="3374428" cy="2271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3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D79D37-78FA-4BDD-B098-4A38FB86B9AC}"/>
              </a:ext>
            </a:extLst>
          </p:cNvPr>
          <p:cNvSpPr txBox="1"/>
          <p:nvPr/>
        </p:nvSpPr>
        <p:spPr>
          <a:xfrm>
            <a:off x="384372" y="662415"/>
            <a:ext cx="7468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2060"/>
                </a:solidFill>
                <a:latin typeface="Segoe Print" panose="02000600000000000000" pitchFamily="2" charset="0"/>
              </a:rPr>
              <a:t>What fractions can you see?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CFB821D-7D8A-4669-92D4-2511E3722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372" y="1419209"/>
            <a:ext cx="8248650" cy="53555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86E27B-2EDB-44C7-BF83-DC9DC6620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1637" y="704834"/>
            <a:ext cx="766763" cy="209117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B4F49EA-4422-4B48-881B-41E6EFB64C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25138" y="3980897"/>
            <a:ext cx="948540" cy="234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388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2AF431-71EA-48D9-B1CC-70A09F825D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337" y="2733675"/>
            <a:ext cx="6677025" cy="1219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E978CE-E333-48F7-A3F9-9ED93425AE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3058" y="557640"/>
            <a:ext cx="2018648" cy="25233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B41739-927D-467A-885F-B0A9418E4F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3058" y="3652677"/>
            <a:ext cx="2200275" cy="25527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A92C19B-F176-4192-ACB3-AFE5C9E37C20}"/>
              </a:ext>
            </a:extLst>
          </p:cNvPr>
          <p:cNvSpPr txBox="1"/>
          <p:nvPr/>
        </p:nvSpPr>
        <p:spPr>
          <a:xfrm>
            <a:off x="384372" y="662415"/>
            <a:ext cx="7468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2060"/>
                </a:solidFill>
                <a:latin typeface="Segoe Print" panose="02000600000000000000" pitchFamily="2" charset="0"/>
              </a:rPr>
              <a:t>What fractions can you see?</a:t>
            </a:r>
          </a:p>
        </p:txBody>
      </p:sp>
    </p:spTree>
    <p:extLst>
      <p:ext uri="{BB962C8B-B14F-4D97-AF65-F5344CB8AC3E}">
        <p14:creationId xmlns:p14="http://schemas.microsoft.com/office/powerpoint/2010/main" val="87361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B71CC6B-89BC-4A43-AA71-B8E09D7BCAEC}"/>
              </a:ext>
            </a:extLst>
          </p:cNvPr>
          <p:cNvSpPr txBox="1"/>
          <p:nvPr/>
        </p:nvSpPr>
        <p:spPr>
          <a:xfrm>
            <a:off x="384372" y="662415"/>
            <a:ext cx="7468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2060"/>
                </a:solidFill>
                <a:latin typeface="Segoe Print" panose="02000600000000000000" pitchFamily="2" charset="0"/>
              </a:rPr>
              <a:t>What fractions can you see?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38B79B-A7DB-4053-ACBA-0259BBBA2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329" y="264219"/>
            <a:ext cx="4465299" cy="63295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E335787-8123-49DD-8961-0079C1289E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5109" y="3213075"/>
            <a:ext cx="771525" cy="14763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62818E-90AC-4CB1-BC14-8BEC6BA71B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990" y="4353460"/>
            <a:ext cx="781050" cy="15621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30877D-7532-4497-8670-78B52DE832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4990" y="1780640"/>
            <a:ext cx="1114425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9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0BDF29F-3A3D-46BE-B9CD-0E5DDCBD8C88}"/>
              </a:ext>
            </a:extLst>
          </p:cNvPr>
          <p:cNvSpPr txBox="1"/>
          <p:nvPr/>
        </p:nvSpPr>
        <p:spPr>
          <a:xfrm>
            <a:off x="384372" y="662415"/>
            <a:ext cx="7468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2060"/>
                </a:solidFill>
                <a:latin typeface="Segoe Print" panose="02000600000000000000" pitchFamily="2" charset="0"/>
              </a:rPr>
              <a:t>What fractions can you see?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9AB3E2-CAFA-43F8-B6A2-295079F04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" y="1538287"/>
            <a:ext cx="8780564" cy="48933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B22BF02-258A-4622-9975-7A11787B56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5340" y="548865"/>
            <a:ext cx="2143125" cy="26574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D25575-1333-47F8-928C-640612A626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1289" y="3651660"/>
            <a:ext cx="1449999" cy="288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8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8B2781-13AC-494A-A6C1-438BB96A9B2E}"/>
              </a:ext>
            </a:extLst>
          </p:cNvPr>
          <p:cNvSpPr txBox="1"/>
          <p:nvPr/>
        </p:nvSpPr>
        <p:spPr>
          <a:xfrm>
            <a:off x="384372" y="662415"/>
            <a:ext cx="7468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2060"/>
                </a:solidFill>
                <a:latin typeface="Segoe Print" panose="02000600000000000000" pitchFamily="2" charset="0"/>
              </a:rPr>
              <a:t>What fractions can you see?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EAC939-3CA7-4B0D-B408-593C04A02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963" y="1192230"/>
            <a:ext cx="6291156" cy="55921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C0213F-1E57-4B55-ACB0-4D297C49F1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610" y="1612026"/>
            <a:ext cx="771525" cy="1476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D5A66D-B933-4F6F-8471-FC648BF1E5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8648" y="2364501"/>
            <a:ext cx="1114425" cy="1447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28D405-75CC-41FC-82FC-0E78D65C79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4990" y="4353460"/>
            <a:ext cx="781050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9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8B2781-13AC-494A-A6C1-438BB96A9B2E}"/>
              </a:ext>
            </a:extLst>
          </p:cNvPr>
          <p:cNvSpPr txBox="1"/>
          <p:nvPr/>
        </p:nvSpPr>
        <p:spPr>
          <a:xfrm>
            <a:off x="384372" y="662415"/>
            <a:ext cx="112361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2060"/>
                </a:solidFill>
                <a:latin typeface="Segoe Print" panose="02000600000000000000" pitchFamily="2" charset="0"/>
              </a:rPr>
              <a:t>We have identified three fractions in this bowl of fruit. </a:t>
            </a:r>
          </a:p>
          <a:p>
            <a:endParaRPr lang="en-GB" sz="3200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r>
              <a:rPr lang="en-GB" sz="3200" dirty="0">
                <a:solidFill>
                  <a:srgbClr val="002060"/>
                </a:solidFill>
                <a:latin typeface="Segoe Print" panose="02000600000000000000" pitchFamily="2" charset="0"/>
              </a:rPr>
              <a:t>What does the denominator represent?</a:t>
            </a:r>
          </a:p>
          <a:p>
            <a:endParaRPr lang="en-GB" sz="3200" dirty="0">
              <a:solidFill>
                <a:srgbClr val="002060"/>
              </a:solidFill>
              <a:latin typeface="Segoe Print" panose="02000600000000000000" pitchFamily="2" charset="0"/>
            </a:endParaRPr>
          </a:p>
          <a:p>
            <a:r>
              <a:rPr lang="en-GB" sz="3200" dirty="0">
                <a:solidFill>
                  <a:srgbClr val="002060"/>
                </a:solidFill>
                <a:latin typeface="Segoe Print" panose="02000600000000000000" pitchFamily="2" charset="0"/>
              </a:rPr>
              <a:t>What does the numerator represent?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EAC939-3CA7-4B0D-B408-593C04A02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4329" y="3429000"/>
            <a:ext cx="3774790" cy="33553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C0213F-1E57-4B55-ACB0-4D297C49F1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635" y="4324885"/>
            <a:ext cx="771525" cy="1476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D5A66D-B933-4F6F-8471-FC648BF1E5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565" y="4353460"/>
            <a:ext cx="1114425" cy="1447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28D405-75CC-41FC-82FC-0E78D65C79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1715" y="4353460"/>
            <a:ext cx="781050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52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DDDCD-8F67-4B30-AF4A-D6D1AA625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During the next few weeks we will be learning about  Fractions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57C83-C940-4481-82B8-BBB001078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What do we mean by a fraction?</a:t>
            </a:r>
          </a:p>
          <a:p>
            <a:r>
              <a:rPr lang="en-GB" sz="2800" dirty="0"/>
              <a:t>When might we need to use fractions in our daily life?</a:t>
            </a:r>
          </a:p>
          <a:p>
            <a:r>
              <a:rPr lang="en-GB" sz="2800" dirty="0"/>
              <a:t>What resources can we use to help us?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225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DBD75-3B84-4D13-ADFC-5CF234ED1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We could use some of these resources to help us.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63227-9512-4915-9EC5-60E3ACB69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604566"/>
            <a:ext cx="11029615" cy="3678303"/>
          </a:xfrm>
        </p:spPr>
        <p:txBody>
          <a:bodyPr/>
          <a:lstStyle/>
          <a:p>
            <a:endParaRPr lang="en-GB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70A991-4BDD-44A2-95FC-861E4C6B4E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418" y="1969811"/>
            <a:ext cx="5495448" cy="29334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27950E-B679-49F8-B6AA-42741EEDEE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086" y="2032759"/>
            <a:ext cx="2369862" cy="19992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8FE1A6-53C9-4FF8-8382-E24F80456C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4031979"/>
            <a:ext cx="5514808" cy="2546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3903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364AFD-E54C-4BD4-9F7D-B1EA3389C8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144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423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5DEA0F-4A56-4CA3-B674-A83C0C4E51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70" y="0"/>
            <a:ext cx="12205251" cy="726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132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1">
            <a:extLst>
              <a:ext uri="{FF2B5EF4-FFF2-40B4-BE49-F238E27FC236}">
                <a16:creationId xmlns:a16="http://schemas.microsoft.com/office/drawing/2014/main" id="{28D511D2-9CF1-40DE-BB88-A5A48A0E8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9" name="Picture 27">
            <a:extLst>
              <a:ext uri="{FF2B5EF4-FFF2-40B4-BE49-F238E27FC236}">
                <a16:creationId xmlns:a16="http://schemas.microsoft.com/office/drawing/2014/main" id="{A03C5203-3E1C-4488-A615-30D1D66D2F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379" b="1962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40" name="Group 33">
            <a:extLst>
              <a:ext uri="{FF2B5EF4-FFF2-40B4-BE49-F238E27FC236}">
                <a16:creationId xmlns:a16="http://schemas.microsoft.com/office/drawing/2014/main" id="{40ADCA80-A0B1-4379-94EC-0A1A73BE1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2"/>
            <a:chOff x="438068" y="457200"/>
            <a:chExt cx="3703320" cy="5935132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EB4D79C-3A0E-4CB5-9A3D-BB816FD52C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18067"/>
              <a:ext cx="3702134" cy="5774265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3839C3D0-536E-4C48-A1C1-D9B718A84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0609EC9-0E8D-4527-AAEE-6FA9880046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200" y="2142067"/>
            <a:ext cx="3412067" cy="2971801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GB" sz="2500" dirty="0">
                <a:solidFill>
                  <a:schemeClr val="bg1"/>
                </a:solidFill>
              </a:rPr>
              <a:t>How many different  ways can you represent Fractions visually?</a:t>
            </a:r>
            <a:br>
              <a:rPr lang="en-GB" sz="2500" dirty="0">
                <a:solidFill>
                  <a:schemeClr val="bg1"/>
                </a:solidFill>
              </a:rPr>
            </a:br>
            <a:br>
              <a:rPr lang="en-GB" sz="2500" dirty="0">
                <a:solidFill>
                  <a:schemeClr val="bg1"/>
                </a:solidFill>
              </a:rPr>
            </a:br>
            <a:r>
              <a:rPr lang="en-GB" sz="2500" dirty="0">
                <a:solidFill>
                  <a:schemeClr val="bg1"/>
                </a:solidFill>
              </a:rPr>
              <a:t>Draw some examples on your whiteboard. </a:t>
            </a:r>
            <a:br>
              <a:rPr lang="en-GB" sz="2500" dirty="0">
                <a:solidFill>
                  <a:schemeClr val="bg1"/>
                </a:solidFill>
              </a:rPr>
            </a:br>
            <a:br>
              <a:rPr lang="en-GB" sz="2500" dirty="0">
                <a:solidFill>
                  <a:schemeClr val="bg1"/>
                </a:solidFill>
              </a:rPr>
            </a:br>
            <a:endParaRPr lang="en-GB" sz="25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D162D4-6738-4F1D-A206-4EDD803363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4200" y="5145513"/>
            <a:ext cx="3412067" cy="738820"/>
          </a:xfrm>
        </p:spPr>
        <p:txBody>
          <a:bodyPr>
            <a:normAutofit/>
          </a:bodyPr>
          <a:lstStyle/>
          <a:p>
            <a:endParaRPr lang="en-GB">
              <a:solidFill>
                <a:srgbClr val="58919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055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B9C02-FBA0-45FA-8576-25C078DAA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/>
              <a:t>Your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8D338-EC11-4E50-BA90-4FEBB76672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You will be given some fraction games. In your designated groups, take turns to play the different games, try as many as you can.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Enjoy learning about fractions!</a:t>
            </a:r>
          </a:p>
        </p:txBody>
      </p:sp>
    </p:spTree>
    <p:extLst>
      <p:ext uri="{BB962C8B-B14F-4D97-AF65-F5344CB8AC3E}">
        <p14:creationId xmlns:p14="http://schemas.microsoft.com/office/powerpoint/2010/main" val="23053727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BABD8CBF-1782-456F-AF12-36CD021CCC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A00710A-9C34-4B23-A1D4-395C8C9ED1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35000"/>
          </a:blip>
          <a:srcRect t="5619" b="101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18A186C0-DD3C-4FF4-B165-943244CBD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7DAC29-282D-4B65-950E-E4E035441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 dirty="0"/>
              <a:t>Plenary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E6B15A5-F4B5-4786-934F-E57C7FA30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6534" y="453643"/>
            <a:ext cx="11298933" cy="98554"/>
            <a:chOff x="446534" y="453643"/>
            <a:chExt cx="11298933" cy="98554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4C8356C-9FE6-4DFB-8DBF-FDC1EE3102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6534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DDAF1C0-5210-43EC-A140-4032C6EBE8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42147" y="453643"/>
              <a:ext cx="3703320" cy="9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1A89CEF-B8CB-4CA8-BD58-AE4392F25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8E89B2C-7FBF-4297-AA3A-725C5E11C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610788" cy="39753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/>
              <a:t>Listen and visualise. Your teacher will read out a problem. Close your eyes and just listen. When </a:t>
            </a:r>
            <a:r>
              <a:rPr lang="en-US" sz="4800"/>
              <a:t>this problem is </a:t>
            </a:r>
            <a:r>
              <a:rPr lang="en-US" sz="4800" dirty="0"/>
              <a:t>repeated, draw what you hear. Compare your result with your partner.</a:t>
            </a:r>
          </a:p>
        </p:txBody>
      </p:sp>
    </p:spTree>
    <p:extLst>
      <p:ext uri="{BB962C8B-B14F-4D97-AF65-F5344CB8AC3E}">
        <p14:creationId xmlns:p14="http://schemas.microsoft.com/office/powerpoint/2010/main" val="3371122287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258</Words>
  <Application>Microsoft Office PowerPoint</Application>
  <PresentationFormat>Widescreen</PresentationFormat>
  <Paragraphs>44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Gill Sans MT</vt:lpstr>
      <vt:lpstr>Segoe Print</vt:lpstr>
      <vt:lpstr>Wingdings 2</vt:lpstr>
      <vt:lpstr>Dividend</vt:lpstr>
      <vt:lpstr>Hook lesson – Fractions</vt:lpstr>
      <vt:lpstr>Key vocabulary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During the next few weeks we will be learning about  Fractions</vt:lpstr>
      <vt:lpstr>We could use some of these resources to help us.</vt:lpstr>
      <vt:lpstr>PowerPoint Presentation</vt:lpstr>
      <vt:lpstr>PowerPoint Presentation</vt:lpstr>
      <vt:lpstr>How many different  ways can you represent Fractions visually?  Draw some examples on your whiteboard.   </vt:lpstr>
      <vt:lpstr>Your activity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Hook lesson – Fractions</dc:title>
  <dc:creator>richard levens</dc:creator>
  <cp:lastModifiedBy>richard levens</cp:lastModifiedBy>
  <cp:revision>4</cp:revision>
  <dcterms:created xsi:type="dcterms:W3CDTF">2020-11-05T21:26:38Z</dcterms:created>
  <dcterms:modified xsi:type="dcterms:W3CDTF">2021-10-15T19:32:20Z</dcterms:modified>
</cp:coreProperties>
</file>