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70" r:id="rId10"/>
    <p:sldId id="271" r:id="rId11"/>
    <p:sldId id="272" r:id="rId12"/>
    <p:sldId id="273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316" r:id="rId27"/>
    <p:sldId id="317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706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367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28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370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874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94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13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33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816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447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0832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258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77403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745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8753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192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40769-0BB6-44E6-A073-58300EEC1E8D}" type="datetimeFigureOut">
              <a:rPr lang="en-GB" smtClean="0"/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360B2C7-C59B-4DD5-AF0B-77FF39C0D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590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29350-2CA0-417A-A0F5-CC0E107AA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901" y="2404534"/>
            <a:ext cx="8746102" cy="164630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October 2021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27318A-A63F-4F36-93E5-67EE4A34F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901" y="4050833"/>
            <a:ext cx="8746102" cy="1407287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use sentences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Grammar Recap</a:t>
            </a:r>
          </a:p>
        </p:txBody>
      </p:sp>
    </p:spTree>
    <p:extLst>
      <p:ext uri="{BB962C8B-B14F-4D97-AF65-F5344CB8AC3E}">
        <p14:creationId xmlns:p14="http://schemas.microsoft.com/office/powerpoint/2010/main" val="2413738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i="1" dirty="0">
                <a:latin typeface="Comic Sans MS" panose="030F0702030302020204" pitchFamily="66" charset="0"/>
              </a:rPr>
              <a:t>The cat ran along the wall.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Now, take out the verb – how does it sound?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i="1" dirty="0">
                <a:latin typeface="Comic Sans MS" panose="030F0702030302020204" pitchFamily="66" charset="0"/>
              </a:rPr>
              <a:t>The cat along the wall.</a:t>
            </a:r>
          </a:p>
        </p:txBody>
      </p:sp>
    </p:spTree>
    <p:extLst>
      <p:ext uri="{BB962C8B-B14F-4D97-AF65-F5344CB8AC3E}">
        <p14:creationId xmlns:p14="http://schemas.microsoft.com/office/powerpoint/2010/main" val="1602412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Can you add in an adverb?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e.g.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800" b="1" i="1" dirty="0">
                <a:latin typeface="Comic Sans MS" panose="030F0702030302020204" pitchFamily="66" charset="0"/>
              </a:rPr>
              <a:t>The cat ran carelessly along the wall</a:t>
            </a:r>
            <a:r>
              <a:rPr lang="en-GB" sz="2800" b="1" dirty="0"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think of different adverbs?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does the choice of adverbs change the sentence?</a:t>
            </a:r>
          </a:p>
        </p:txBody>
      </p:sp>
    </p:spTree>
    <p:extLst>
      <p:ext uri="{BB962C8B-B14F-4D97-AF65-F5344CB8AC3E}">
        <p14:creationId xmlns:p14="http://schemas.microsoft.com/office/powerpoint/2010/main" val="3563835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Now, take out the nouns.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it sound?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i="1" dirty="0">
                <a:latin typeface="Comic Sans MS" panose="030F0702030302020204" pitchFamily="66" charset="0"/>
              </a:rPr>
              <a:t>The ran along the. </a:t>
            </a:r>
          </a:p>
        </p:txBody>
      </p:sp>
    </p:spTree>
    <p:extLst>
      <p:ext uri="{BB962C8B-B14F-4D97-AF65-F5344CB8AC3E}">
        <p14:creationId xmlns:p14="http://schemas.microsoft.com/office/powerpoint/2010/main" val="1982887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85554"/>
            <a:ext cx="8806031" cy="3880773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Can you add in an expanded noun phrases?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e.g.</a:t>
            </a:r>
            <a:r>
              <a:rPr lang="en-GB" sz="2400" i="1" dirty="0">
                <a:latin typeface="Comic Sans MS" panose="030F0702030302020204" pitchFamily="66" charset="0"/>
              </a:rPr>
              <a:t> </a:t>
            </a:r>
            <a:r>
              <a:rPr lang="en-GB" sz="2800" b="1" i="1" dirty="0">
                <a:latin typeface="Comic Sans MS" panose="030F0702030302020204" pitchFamily="66" charset="0"/>
              </a:rPr>
              <a:t>The sleek, black cat ran carelessly along the mossy, towering wall</a:t>
            </a:r>
            <a:r>
              <a:rPr lang="en-GB" sz="2800" b="1" dirty="0"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improve your vocabulary?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does the choice of adjectives change the sentence?</a:t>
            </a:r>
          </a:p>
        </p:txBody>
      </p:sp>
    </p:spTree>
    <p:extLst>
      <p:ext uri="{BB962C8B-B14F-4D97-AF65-F5344CB8AC3E}">
        <p14:creationId xmlns:p14="http://schemas.microsoft.com/office/powerpoint/2010/main" val="1212744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Now, extend the sentence using a subordinating conjunction, e.g. because. </a:t>
            </a:r>
          </a:p>
          <a:p>
            <a:r>
              <a:rPr lang="en-GB" sz="2800" b="1" i="1" dirty="0">
                <a:latin typeface="Comic Sans MS" panose="030F0702030302020204" pitchFamily="66" charset="0"/>
              </a:rPr>
              <a:t>The sleek, black cat ran carelessly along the mossy, towering wall, because the next door neighbour’s dog was barking.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10509E-4B37-4538-A512-FF794B1345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9" t="53" r="1248" b="50000"/>
          <a:stretch/>
        </p:blipFill>
        <p:spPr>
          <a:xfrm>
            <a:off x="527901" y="4718519"/>
            <a:ext cx="8371002" cy="21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23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Can you put the subordinate clause at the start of the sentence?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Remember to use a comma after the subordinate clause!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i="1" dirty="0">
                <a:latin typeface="Comic Sans MS" panose="030F0702030302020204" pitchFamily="66" charset="0"/>
              </a:rPr>
              <a:t>Because the next door neighbour’s dog was barking, the sleek, black cat ran carelessly along the mossy, towering wall.</a:t>
            </a:r>
          </a:p>
        </p:txBody>
      </p:sp>
    </p:spTree>
    <p:extLst>
      <p:ext uri="{BB962C8B-B14F-4D97-AF65-F5344CB8AC3E}">
        <p14:creationId xmlns:p14="http://schemas.microsoft.com/office/powerpoint/2010/main" val="3771149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Now, experiment with moving the adverb.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Where can it be moved, so that the sentence still makes sense?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i="1" dirty="0">
                <a:latin typeface="Comic Sans MS" panose="030F0702030302020204" pitchFamily="66" charset="0"/>
              </a:rPr>
              <a:t>Carelessly, because the next door neighbour’s dog was barking, the sleek, black cat ran along the messy, towering wall.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636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551296"/>
          </a:xfrm>
        </p:spPr>
        <p:txBody>
          <a:bodyPr>
            <a:no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Challenge: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use alliteration? </a:t>
            </a:r>
          </a:p>
          <a:p>
            <a:pPr lvl="1"/>
            <a:r>
              <a:rPr lang="en-GB" sz="2800" b="1" i="1" dirty="0">
                <a:latin typeface="Comic Sans MS" panose="030F0702030302020204" pitchFamily="66" charset="0"/>
              </a:rPr>
              <a:t>The cool, crafty cat ran recklessly along the white, wobbly wall.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use a simile? </a:t>
            </a:r>
          </a:p>
          <a:p>
            <a:pPr lvl="1"/>
            <a:r>
              <a:rPr lang="en-GB" sz="2800" b="1" i="1" dirty="0">
                <a:latin typeface="Comic Sans MS" panose="030F0702030302020204" pitchFamily="66" charset="0"/>
              </a:rPr>
              <a:t>The cat, as quick as a tick, ran along the wall like a cheetah.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use personification? </a:t>
            </a:r>
            <a:endParaRPr lang="en-GB" sz="2800" b="1" i="1" dirty="0">
              <a:latin typeface="Comic Sans MS" panose="030F0702030302020204" pitchFamily="66" charset="0"/>
            </a:endParaRPr>
          </a:p>
          <a:p>
            <a:pPr lvl="1"/>
            <a:r>
              <a:rPr lang="en-GB" sz="2800" b="1" i="1" dirty="0">
                <a:latin typeface="Comic Sans MS" panose="030F0702030302020204" pitchFamily="66" charset="0"/>
              </a:rPr>
              <a:t>The wall bent over and itched its back. </a:t>
            </a:r>
          </a:p>
        </p:txBody>
      </p:sp>
    </p:spTree>
    <p:extLst>
      <p:ext uri="{BB962C8B-B14F-4D97-AF65-F5344CB8AC3E}">
        <p14:creationId xmlns:p14="http://schemas.microsoft.com/office/powerpoint/2010/main" val="2004879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 – Book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43393"/>
            <a:ext cx="8596668" cy="388077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We’re going to repeat the activity, but this time, you are going to do it with your own sentence!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Follow along with the PowerPoint, but write the sentences on your paper.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Remember to use correct punctuation and spelling!</a:t>
            </a:r>
          </a:p>
        </p:txBody>
      </p:sp>
    </p:spTree>
    <p:extLst>
      <p:ext uri="{BB962C8B-B14F-4D97-AF65-F5344CB8AC3E}">
        <p14:creationId xmlns:p14="http://schemas.microsoft.com/office/powerpoint/2010/main" val="3593989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08A8-A32F-4FE7-803E-51258AE5B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60808"/>
            <a:ext cx="8596668" cy="1320800"/>
          </a:xfrm>
        </p:spPr>
        <p:txBody>
          <a:bodyPr>
            <a:no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Mucking About with a Sentence – Book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C63FF-D62B-4C60-A8D1-9DBF7071E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53199"/>
            <a:ext cx="9032274" cy="4570149"/>
          </a:xfrm>
        </p:spPr>
        <p:txBody>
          <a:bodyPr>
            <a:noAutofit/>
          </a:bodyPr>
          <a:lstStyle/>
          <a:p>
            <a:r>
              <a:rPr lang="en-GB" sz="1900" dirty="0">
                <a:latin typeface="Comic Sans MS" panose="030F0702030302020204" pitchFamily="66" charset="0"/>
              </a:rPr>
              <a:t>1. Write a simple sentence.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2. Add in an adverb.</a:t>
            </a:r>
          </a:p>
          <a:p>
            <a:pPr lvl="1"/>
            <a:r>
              <a:rPr lang="en-GB" sz="1900" dirty="0">
                <a:latin typeface="Comic Sans MS" panose="030F0702030302020204" pitchFamily="66" charset="0"/>
              </a:rPr>
              <a:t>What different adverbs could we use? How does this affect your sentence?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3. Add in expanded noun phrases.</a:t>
            </a:r>
          </a:p>
          <a:p>
            <a:pPr lvl="1"/>
            <a:r>
              <a:rPr lang="en-GB" sz="1900" dirty="0">
                <a:latin typeface="Comic Sans MS" panose="030F0702030302020204" pitchFamily="66" charset="0"/>
              </a:rPr>
              <a:t>What different adjectives could we use? How does this affect your sentence? Try to use impressive vocabulary.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4. Extend the sentence with a subordinating conjunction.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5. Can you put the subordinate clause at the start of your sentence? </a:t>
            </a:r>
          </a:p>
          <a:p>
            <a:pPr lvl="1"/>
            <a:r>
              <a:rPr lang="en-GB" sz="1900" dirty="0">
                <a:latin typeface="Comic Sans MS" panose="030F0702030302020204" pitchFamily="66" charset="0"/>
              </a:rPr>
              <a:t>Remember to use a comma after your subordinate clause!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6. Experiment with moving the adverb.</a:t>
            </a:r>
          </a:p>
          <a:p>
            <a:pPr lvl="1"/>
            <a:r>
              <a:rPr lang="en-GB" sz="1900" dirty="0">
                <a:latin typeface="Comic Sans MS" panose="030F0702030302020204" pitchFamily="66" charset="0"/>
              </a:rPr>
              <a:t>Where can it be moved, so that the sentence still makes sense?</a:t>
            </a:r>
          </a:p>
        </p:txBody>
      </p:sp>
    </p:spTree>
    <p:extLst>
      <p:ext uri="{BB962C8B-B14F-4D97-AF65-F5344CB8AC3E}">
        <p14:creationId xmlns:p14="http://schemas.microsoft.com/office/powerpoint/2010/main" val="3370983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ABD3-746F-4835-AD26-D26E0E967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</a:t>
            </a:r>
          </a:p>
        </p:txBody>
      </p:sp>
      <p:pic>
        <p:nvPicPr>
          <p:cNvPr id="12292" name="Picture 4" descr="Alliteration - Mrs.Wallace&amp;#39;s Class">
            <a:extLst>
              <a:ext uri="{FF2B5EF4-FFF2-40B4-BE49-F238E27FC236}">
                <a16:creationId xmlns:a16="http://schemas.microsoft.com/office/drawing/2014/main" id="{F52C1246-CDC7-4750-8359-F2A24B248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276" y="3956133"/>
            <a:ext cx="3869156" cy="2901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688CDB-FDC3-45D0-993D-45D026EC5E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Add a simile, alliteration or personification to your original, simple sentence.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Remember to use correct punctuation and spelling! </a:t>
            </a:r>
          </a:p>
        </p:txBody>
      </p:sp>
      <p:pic>
        <p:nvPicPr>
          <p:cNvPr id="12290" name="Picture 2" descr="Simile/Metaphor/Personification Poster | Teaching Resources">
            <a:extLst>
              <a:ext uri="{FF2B5EF4-FFF2-40B4-BE49-F238E27FC236}">
                <a16:creationId xmlns:a16="http://schemas.microsoft.com/office/drawing/2014/main" id="{7F9D247C-1232-48B5-A5B0-5295D944B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41" y="3913808"/>
            <a:ext cx="4158463" cy="2944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Figurative Language Posters Woodland Animal Theme">
            <a:extLst>
              <a:ext uri="{FF2B5EF4-FFF2-40B4-BE49-F238E27FC236}">
                <a16:creationId xmlns:a16="http://schemas.microsoft.com/office/drawing/2014/main" id="{CF6981E4-1B41-4FCA-9BAC-72B20D727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32" y="3902697"/>
            <a:ext cx="3813567" cy="2944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651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AA5215B-3C4F-4DC6-AE52-6FD264BB29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755" y="2404534"/>
            <a:ext cx="8727248" cy="1646302"/>
          </a:xfrm>
        </p:spPr>
        <p:txBody>
          <a:bodyPr/>
          <a:lstStyle/>
          <a:p>
            <a:r>
              <a:rPr lang="en-GB" sz="5200" dirty="0">
                <a:latin typeface="Comic Sans MS" panose="030F0702030302020204" pitchFamily="66" charset="0"/>
              </a:rPr>
              <a:t>Tuesday 19</a:t>
            </a:r>
            <a:r>
              <a:rPr lang="en-GB" sz="5200" baseline="30000" dirty="0">
                <a:latin typeface="Comic Sans MS" panose="030F0702030302020204" pitchFamily="66" charset="0"/>
              </a:rPr>
              <a:t>th</a:t>
            </a:r>
            <a:r>
              <a:rPr lang="en-GB" sz="5200" dirty="0">
                <a:latin typeface="Comic Sans MS" panose="030F0702030302020204" pitchFamily="66" charset="0"/>
              </a:rPr>
              <a:t> October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CE0AFC0C-EB30-4CD7-9202-B02EBC41B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6755" y="4050833"/>
            <a:ext cx="8727248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Grammar Recap</a:t>
            </a:r>
          </a:p>
        </p:txBody>
      </p:sp>
    </p:spTree>
    <p:extLst>
      <p:ext uri="{BB962C8B-B14F-4D97-AF65-F5344CB8AC3E}">
        <p14:creationId xmlns:p14="http://schemas.microsoft.com/office/powerpoint/2010/main" val="1681558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56614-AF4B-4785-8BCC-293AF4F81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Boring Sentences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CCEC2-1A54-4CC7-97FC-8E5EC7494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man got in the car.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Vs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Pavarotti squeezed into a Skoda. </a:t>
            </a:r>
          </a:p>
        </p:txBody>
      </p:sp>
      <p:pic>
        <p:nvPicPr>
          <p:cNvPr id="1026" name="Picture 2" descr="1,044 Bored Boy Illustrations &amp;amp; Clip Art - iStock">
            <a:extLst>
              <a:ext uri="{FF2B5EF4-FFF2-40B4-BE49-F238E27FC236}">
                <a16:creationId xmlns:a16="http://schemas.microsoft.com/office/drawing/2014/main" id="{770591A5-DD3E-4BC3-9F8D-9A87A5A05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526" y="1593129"/>
            <a:ext cx="2846306" cy="284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ading Clipart - happy-to-read-a-book - Classroom Clipart">
            <a:extLst>
              <a:ext uri="{FF2B5EF4-FFF2-40B4-BE49-F238E27FC236}">
                <a16:creationId xmlns:a16="http://schemas.microsoft.com/office/drawing/2014/main" id="{58C30A14-DB93-42FC-BC9E-C1378B068B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04" b="3215"/>
          <a:stretch/>
        </p:blipFill>
        <p:spPr bwMode="auto">
          <a:xfrm flipH="1">
            <a:off x="0" y="3987538"/>
            <a:ext cx="2625168" cy="287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035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46171-351E-4074-91F1-4A59432AB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926" y="609600"/>
            <a:ext cx="8878076" cy="1320800"/>
          </a:xfrm>
        </p:spPr>
        <p:txBody>
          <a:bodyPr>
            <a:noAutofit/>
          </a:bodyPr>
          <a:lstStyle/>
          <a:p>
            <a:r>
              <a:rPr lang="en-GB" sz="5400" i="1" dirty="0">
                <a:latin typeface="Comic Sans MS" panose="030F0702030302020204" pitchFamily="66" charset="0"/>
              </a:rPr>
              <a:t>The mouse ate the cheese.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48D80-C8F3-45EC-B00C-8D875212A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could we improve this dull sentence?</a:t>
            </a:r>
          </a:p>
        </p:txBody>
      </p:sp>
      <p:pic>
        <p:nvPicPr>
          <p:cNvPr id="4" name="Picture 2" descr="1,044 Bored Boy Illustrations &amp;amp; Clip Art - iStock">
            <a:extLst>
              <a:ext uri="{FF2B5EF4-FFF2-40B4-BE49-F238E27FC236}">
                <a16:creationId xmlns:a16="http://schemas.microsoft.com/office/drawing/2014/main" id="{332771C1-C095-403B-9274-E328DF169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64" y="2677822"/>
            <a:ext cx="2846306" cy="284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8609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E02D-580B-4A4C-99A5-79FC3839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70" y="282804"/>
            <a:ext cx="9038332" cy="1647596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There are only a few things that can be done to improve a sentence, 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2C43-5314-40BD-AC07-51C214C75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1. Add words in: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The greedy mouse carefully ate the stale cheese.</a:t>
            </a:r>
          </a:p>
        </p:txBody>
      </p:sp>
      <p:pic>
        <p:nvPicPr>
          <p:cNvPr id="2050" name="Picture 2" descr="Lean RCM training">
            <a:extLst>
              <a:ext uri="{FF2B5EF4-FFF2-40B4-BE49-F238E27FC236}">
                <a16:creationId xmlns:a16="http://schemas.microsoft.com/office/drawing/2014/main" id="{3193E12F-CB7F-4D40-843E-59BE08991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86" y="4217022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7284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E02D-580B-4A4C-99A5-79FC3839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97" y="298516"/>
            <a:ext cx="9028905" cy="13208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There are only a few things that can be done to improve a sentence, 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2C43-5314-40BD-AC07-51C214C75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2. Add on at the end: 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The mouse ate the cheese, because it was hungry.</a:t>
            </a:r>
          </a:p>
        </p:txBody>
      </p:sp>
      <p:pic>
        <p:nvPicPr>
          <p:cNvPr id="4" name="Picture 2" descr="Lean RCM training">
            <a:extLst>
              <a:ext uri="{FF2B5EF4-FFF2-40B4-BE49-F238E27FC236}">
                <a16:creationId xmlns:a16="http://schemas.microsoft.com/office/drawing/2014/main" id="{867C235D-8BC9-4926-9946-D958DAE5E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86" y="4217022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939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E02D-580B-4A4C-99A5-79FC3839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804" y="263951"/>
            <a:ext cx="8991198" cy="1666449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 are only a few things that can be done to improve a sentence, 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2C43-5314-40BD-AC07-51C214C75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3. Add on at the beginning: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While it was waiting, the mouse ate the cheese.</a:t>
            </a:r>
          </a:p>
        </p:txBody>
      </p:sp>
      <p:pic>
        <p:nvPicPr>
          <p:cNvPr id="4" name="Picture 2" descr="Lean RCM training">
            <a:extLst>
              <a:ext uri="{FF2B5EF4-FFF2-40B4-BE49-F238E27FC236}">
                <a16:creationId xmlns:a16="http://schemas.microsoft.com/office/drawing/2014/main" id="{5FCCE6FE-3E4B-4365-AF09-5C41193AB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86" y="4217022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243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E02D-580B-4A4C-99A5-79FC3839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51" y="235670"/>
            <a:ext cx="9010051" cy="169473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 are only a few things that can be done to improve a sentence, 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2C43-5314-40BD-AC07-51C214C75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4. Change words: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The rodent gnawed the cheddar.</a:t>
            </a:r>
          </a:p>
        </p:txBody>
      </p:sp>
      <p:pic>
        <p:nvPicPr>
          <p:cNvPr id="4" name="Picture 2" descr="Lean RCM training">
            <a:extLst>
              <a:ext uri="{FF2B5EF4-FFF2-40B4-BE49-F238E27FC236}">
                <a16:creationId xmlns:a16="http://schemas.microsoft.com/office/drawing/2014/main" id="{8CA8DE93-90DD-421F-9B94-C345C5771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86" y="4217022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0707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E02D-580B-4A4C-99A5-79FC3839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97" y="273377"/>
            <a:ext cx="9028905" cy="165702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 are only a few things that can be done to improve a sentence, 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2C43-5314-40BD-AC07-51C214C75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5. Add in a simile: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The mouse, like a tiny vampire, sank its teeth into the cheese.</a:t>
            </a:r>
          </a:p>
        </p:txBody>
      </p:sp>
      <p:pic>
        <p:nvPicPr>
          <p:cNvPr id="4" name="Picture 2" descr="Lean RCM training">
            <a:extLst>
              <a:ext uri="{FF2B5EF4-FFF2-40B4-BE49-F238E27FC236}">
                <a16:creationId xmlns:a16="http://schemas.microsoft.com/office/drawing/2014/main" id="{B1110968-8FAD-4F92-AD44-BF4E5AB86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86" y="4217022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1226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5E02D-580B-4A4C-99A5-79FC3839E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524" y="273377"/>
            <a:ext cx="9019478" cy="165702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 are only a few things that can be done to improve a sentence, for example: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D2C43-5314-40BD-AC07-51C214C75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6. Alliterate: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The minute mouse marvelled at the mouldy cheese cheerfully. </a:t>
            </a:r>
          </a:p>
        </p:txBody>
      </p:sp>
      <p:pic>
        <p:nvPicPr>
          <p:cNvPr id="4" name="Picture 2" descr="Lean RCM training">
            <a:extLst>
              <a:ext uri="{FF2B5EF4-FFF2-40B4-BE49-F238E27FC236}">
                <a16:creationId xmlns:a16="http://schemas.microsoft.com/office/drawing/2014/main" id="{FCB3EB61-6BA2-4C46-B1C5-64E53AA46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86" y="4217022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923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8AA3B-F923-4E07-98A7-4E8F8EECD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96916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2D024-8025-4BE3-93F1-2C539E04D8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51728"/>
            <a:ext cx="8596668" cy="4807670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Think of your own dull sentence!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Improve your sentence using the 6 ways we have looked at: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1. Add words in.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2. Add on at the end.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3. Add on at the beginning.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4. Change words.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5. Add in a simile.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6. Alliterate.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Make sure you are structuring and punctuating your sentences correctly.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with a thesaurus! </a:t>
            </a:r>
          </a:p>
        </p:txBody>
      </p:sp>
      <p:pic>
        <p:nvPicPr>
          <p:cNvPr id="4" name="Picture 2" descr="Lean RCM training">
            <a:extLst>
              <a:ext uri="{FF2B5EF4-FFF2-40B4-BE49-F238E27FC236}">
                <a16:creationId xmlns:a16="http://schemas.microsoft.com/office/drawing/2014/main" id="{9D084D61-81D3-47AB-B522-AB0E147F9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167" y="2777241"/>
            <a:ext cx="81915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5505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AF48B-E955-412D-9369-1211C4A36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When should you use commas?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CADCB1-D9E4-4D47-838C-D7BB8D2A8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100" dirty="0">
                <a:latin typeface="Comic Sans MS" panose="030F0702030302020204" pitchFamily="66" charset="0"/>
              </a:rPr>
              <a:t>You have 1 minute to jot down as many reasons for using commas as you can think of.</a:t>
            </a:r>
          </a:p>
        </p:txBody>
      </p:sp>
      <p:pic>
        <p:nvPicPr>
          <p:cNvPr id="4098" name="Picture 2" descr="Thinking Brain Clipart, HD Png Download , Transparent Png Image - PNGitem">
            <a:extLst>
              <a:ext uri="{FF2B5EF4-FFF2-40B4-BE49-F238E27FC236}">
                <a16:creationId xmlns:a16="http://schemas.microsoft.com/office/drawing/2014/main" id="{5ADBA930-4033-48E1-83C0-5CCA63478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998" y="3731606"/>
            <a:ext cx="4205730" cy="32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0355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8DDD74-1E56-4BE8-8322-857477AC4DEF}"/>
              </a:ext>
            </a:extLst>
          </p:cNvPr>
          <p:cNvSpPr/>
          <p:nvPr/>
        </p:nvSpPr>
        <p:spPr>
          <a:xfrm>
            <a:off x="923826" y="1566700"/>
            <a:ext cx="3864989" cy="2760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7493B3-158A-4168-9D78-D937C006C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When should you use a comma?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2F117-4C1A-430F-ACCF-C9395D339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779" y="1566700"/>
            <a:ext cx="8859223" cy="3880773"/>
          </a:xfrm>
        </p:spPr>
        <p:txBody>
          <a:bodyPr>
            <a:noAutofit/>
          </a:bodyPr>
          <a:lstStyle/>
          <a:p>
            <a:pPr lvl="1"/>
            <a:r>
              <a:rPr lang="en-GB" sz="2100" dirty="0">
                <a:latin typeface="Comic Sans MS" panose="030F0702030302020204" pitchFamily="66" charset="0"/>
              </a:rPr>
              <a:t>In a list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In expanded noun phrases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For speech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After a fronted adverbial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With a conjunction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For an embedded clause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Can you think of sentences which use commas for each item on the list?</a:t>
            </a:r>
          </a:p>
        </p:txBody>
      </p:sp>
      <p:pic>
        <p:nvPicPr>
          <p:cNvPr id="11266" name="Picture 2" descr="Comma Catastrophe: How to Avoid the Most Common Mistakes in Comma Use |  InPrint - A Scientific Communication Network | Washington University in St.  Louis">
            <a:extLst>
              <a:ext uri="{FF2B5EF4-FFF2-40B4-BE49-F238E27FC236}">
                <a16:creationId xmlns:a16="http://schemas.microsoft.com/office/drawing/2014/main" id="{4D85C6BE-256F-4B20-95A2-65C24FB78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814" y="1379200"/>
            <a:ext cx="3135202" cy="313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9197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3044A8-B92B-44EC-9E51-2CFB123BB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33" t="23368" r="21114" b="15811"/>
          <a:stretch/>
        </p:blipFill>
        <p:spPr>
          <a:xfrm>
            <a:off x="3645031" y="1"/>
            <a:ext cx="49019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789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52CBF-6F9E-47EC-B2D9-BEC232815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Comma Splice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6663E-DE22-4C23-BFD9-CC9F081DD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 comma splice is where you join two sentences without using the correct punctuation.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In a comma splice, the two main clauses are joined by a comma.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3554" name="Picture 2" descr="Pin by Deborah Mason on Didactic Tools! | Run on sentences, Grammar  reference, Run on sentence examples">
            <a:extLst>
              <a:ext uri="{FF2B5EF4-FFF2-40B4-BE49-F238E27FC236}">
                <a16:creationId xmlns:a16="http://schemas.microsoft.com/office/drawing/2014/main" id="{74027B20-D406-4B4B-989D-FBCB46834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167" y="3286125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3905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E9CCA-5B28-46B1-80D6-6F3156096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Top tips to fix a comma splice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BCE6F-01D7-412A-A96A-15DE8D9095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i="1" dirty="0">
                <a:latin typeface="Comic Sans MS" panose="030F0702030302020204" pitchFamily="66" charset="0"/>
              </a:rPr>
              <a:t>Charlie kicked the door, he was fed up.</a:t>
            </a:r>
          </a:p>
          <a:p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1. Split the sentence in two two separate sentences with a full stop.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Charlie kicked the door. He was fed up.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a semi-colon.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Charlie kicked the door; he was fed up.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a conjunction. </a:t>
            </a:r>
          </a:p>
          <a:p>
            <a:pPr lvl="1"/>
            <a:r>
              <a:rPr lang="en-GB" sz="2100" i="1" dirty="0">
                <a:latin typeface="Comic Sans MS" panose="030F0702030302020204" pitchFamily="66" charset="0"/>
              </a:rPr>
              <a:t>Charlie kicked the door, because he was fed up. </a:t>
            </a:r>
          </a:p>
        </p:txBody>
      </p:sp>
      <p:pic>
        <p:nvPicPr>
          <p:cNvPr id="29698" name="Picture 2" descr="This month&amp;#39;s TOP TIP from Next Level Grilling | BBQ Kitchens">
            <a:extLst>
              <a:ext uri="{FF2B5EF4-FFF2-40B4-BE49-F238E27FC236}">
                <a16:creationId xmlns:a16="http://schemas.microsoft.com/office/drawing/2014/main" id="{187EB3D9-8DAA-4AE9-BC68-EB757AE1B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214" y="0"/>
            <a:ext cx="2667786" cy="266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7159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13833-C10F-45E6-A4A1-2FEF46614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70D9D-DE99-4FAE-BB6D-EF57FC8E0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167285" cy="438161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at the sentences on the sheet.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Decide if a comma has been used correctly and explain why.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If a comma has not been used correctly, correct the sentence in red pen.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your ‘Comma Check’ sheet to help you.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48678D-45DD-494F-B75D-99DE77CCCF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665" t="28147" r="31726" b="13403"/>
          <a:stretch/>
        </p:blipFill>
        <p:spPr>
          <a:xfrm>
            <a:off x="6224626" y="0"/>
            <a:ext cx="5967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1803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DE8FC-2E6A-4880-9E63-09F8EFF80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1618" y="609600"/>
            <a:ext cx="4202383" cy="132080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0ECB3-D4CB-4BCA-9AAC-DEFF3E36F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1619" y="2160589"/>
            <a:ext cx="4901939" cy="3880773"/>
          </a:xfrm>
        </p:spPr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Ask an adult to write sentences with commas.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Check your adult’s sentences - have they used commas correctly? 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How do you know?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Support your adult to correct their mistakes.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AC67BD-6EBB-45D4-AC4F-0E666C9D55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33" t="23368" r="21114" b="15811"/>
          <a:stretch/>
        </p:blipFill>
        <p:spPr>
          <a:xfrm>
            <a:off x="0" y="0"/>
            <a:ext cx="49019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186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325453-3254-440C-861A-7C3AC0B716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621" y="2404534"/>
            <a:ext cx="8774382" cy="1646302"/>
          </a:xfrm>
        </p:spPr>
        <p:txBody>
          <a:bodyPr/>
          <a:lstStyle/>
          <a:p>
            <a:r>
              <a:rPr lang="en-GB" sz="4700" dirty="0">
                <a:latin typeface="Comic Sans MS" panose="030F0702030302020204" pitchFamily="66" charset="0"/>
              </a:rPr>
              <a:t>Wednesday 20</a:t>
            </a:r>
            <a:r>
              <a:rPr lang="en-GB" sz="4700" baseline="30000" dirty="0">
                <a:latin typeface="Comic Sans MS" panose="030F0702030302020204" pitchFamily="66" charset="0"/>
              </a:rPr>
              <a:t>th</a:t>
            </a:r>
            <a:r>
              <a:rPr lang="en-GB" sz="4700" dirty="0">
                <a:latin typeface="Comic Sans MS" panose="030F0702030302020204" pitchFamily="66" charset="0"/>
              </a:rPr>
              <a:t> October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B20627E-98D7-497D-8E07-4018015D94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621" y="4050833"/>
            <a:ext cx="8774382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use sentences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spell correctly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Grammar Recap</a:t>
            </a:r>
          </a:p>
        </p:txBody>
      </p:sp>
    </p:spTree>
    <p:extLst>
      <p:ext uri="{BB962C8B-B14F-4D97-AF65-F5344CB8AC3E}">
        <p14:creationId xmlns:p14="http://schemas.microsoft.com/office/powerpoint/2010/main" val="3491172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FCFD7-88C9-4900-8490-38B25C713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When should you use apostrophes?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73E28-11AE-4AE4-983B-AE853F5E0A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have 30 seconds to jot down when you should use apostrophes in your writing.</a:t>
            </a:r>
          </a:p>
        </p:txBody>
      </p:sp>
      <p:pic>
        <p:nvPicPr>
          <p:cNvPr id="4" name="Picture 2" descr="Thinking Brain Clipart, HD Png Download , Transparent Png Image - PNGitem">
            <a:extLst>
              <a:ext uri="{FF2B5EF4-FFF2-40B4-BE49-F238E27FC236}">
                <a16:creationId xmlns:a16="http://schemas.microsoft.com/office/drawing/2014/main" id="{E2F5BDE0-2BBC-47FE-AA4E-E303BC603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998" y="3731606"/>
            <a:ext cx="4205730" cy="320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399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FCFD7-88C9-4900-8490-38B25C713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When should you use apostrophes?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73E28-11AE-4AE4-983B-AE853F5E0A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487" y="1680725"/>
            <a:ext cx="8821515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For contractions 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To show that some letters are missing when joining two words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To show possession 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Before the ‘s’ for singular nouns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After the ‘s’ for plural nouns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Can you think of sentences which use apostrophes for each item on the list?</a:t>
            </a:r>
          </a:p>
        </p:txBody>
      </p:sp>
      <p:pic>
        <p:nvPicPr>
          <p:cNvPr id="12290" name="Picture 2" descr="How to Use Apostrophes | The 5 Examples of Apostrophes">
            <a:extLst>
              <a:ext uri="{FF2B5EF4-FFF2-40B4-BE49-F238E27FC236}">
                <a16:creationId xmlns:a16="http://schemas.microsoft.com/office/drawing/2014/main" id="{2FBF5034-BA9C-4B8B-890E-E7BD4834C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9221" y="2528837"/>
            <a:ext cx="3264816" cy="18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3789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15FF7-A180-438C-817A-E4BC43706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Currently…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4BD80-2BFA-4D4C-8270-CD695AE867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648932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are not using apostrophes correctly!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I am seeing lots of contractions with NO apostrophes and apostrophes being used for plurals/every time you see the letter ‘s’ at the end of a word!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You should run through an apostrophe check just as you have learned to do with commas!</a:t>
            </a:r>
          </a:p>
        </p:txBody>
      </p:sp>
      <p:pic>
        <p:nvPicPr>
          <p:cNvPr id="14338" name="Picture 2" descr="1,827 Head In Hands Illustrations &amp;amp; Clip Art - iStock">
            <a:extLst>
              <a:ext uri="{FF2B5EF4-FFF2-40B4-BE49-F238E27FC236}">
                <a16:creationId xmlns:a16="http://schemas.microsoft.com/office/drawing/2014/main" id="{E81B51D3-2994-485E-9E7D-5F6D99A0D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008" y="140420"/>
            <a:ext cx="2575855" cy="25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0158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E2D0C-0E08-4CD6-A1FD-D553DB3B1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B5E1D-4CC2-46F2-9736-66E223ACC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213660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at the sentences on your sheet.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need to insert apostrophes into the sentences IF they are needed.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Extension: </a:t>
            </a:r>
            <a:r>
              <a:rPr lang="en-GB" sz="2100" dirty="0">
                <a:latin typeface="Comic Sans MS" panose="030F0702030302020204" pitchFamily="66" charset="0"/>
              </a:rPr>
              <a:t>Can you explain why an apostrophe is needed?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Insert the missing apostrophes into the passage of text.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A6AA5F-39F9-4638-B420-78512583E6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500" t="24468" r="8995" b="16839"/>
          <a:stretch/>
        </p:blipFill>
        <p:spPr>
          <a:xfrm>
            <a:off x="7298091" y="0"/>
            <a:ext cx="4882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5371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C647C-74BA-4FC7-A696-8E6202EF7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3093" y="2754477"/>
            <a:ext cx="3811101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are going to be writing exciting sentences today using the ‘Write Like a Ninja’ book to help us.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6445362-57E2-49D0-A633-FC7BCDE3D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Write Like a Ninja: An essential toolkit for every young writer : Jennings,  Andrew, Peat, Alan: Amazon.co.uk: Books">
            <a:extLst>
              <a:ext uri="{FF2B5EF4-FFF2-40B4-BE49-F238E27FC236}">
                <a16:creationId xmlns:a16="http://schemas.microsoft.com/office/drawing/2014/main" id="{0E3B786B-D434-4614-80C7-10D66301F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" y="0"/>
            <a:ext cx="5635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5023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A5EA8-84B1-44DA-9FB7-7CF3D8CB6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83365" y="2524027"/>
            <a:ext cx="2618678" cy="180994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will be using this image as a basis for our super sentences today.</a:t>
            </a:r>
          </a:p>
        </p:txBody>
      </p:sp>
      <p:pic>
        <p:nvPicPr>
          <p:cNvPr id="30724" name="Picture 4" descr="Picture Prompts for Young Writers | US Lighthouse Society">
            <a:extLst>
              <a:ext uri="{FF2B5EF4-FFF2-40B4-BE49-F238E27FC236}">
                <a16:creationId xmlns:a16="http://schemas.microsoft.com/office/drawing/2014/main" id="{0B7E53B5-5FF2-4D7A-B2EF-12F38F5BD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8721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C820C-D078-4C03-A288-81E324AD2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2A – 2 Adjectives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FFDAD-4788-46DA-B374-EB467C65A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 </a:t>
            </a:r>
            <a:r>
              <a:rPr lang="en-US" sz="2100" i="1" dirty="0">
                <a:latin typeface="Comic Sans MS" panose="030F0702030302020204" pitchFamily="66" charset="0"/>
              </a:rPr>
              <a:t>2A sentence</a:t>
            </a:r>
            <a:r>
              <a:rPr lang="en-US" sz="2100" dirty="0">
                <a:latin typeface="Comic Sans MS" panose="030F0702030302020204" pitchFamily="66" charset="0"/>
              </a:rPr>
              <a:t> has two adjectives before the first noun, followed by two more adjectives before a second noun.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This type of sentence is useful for creating a strong visual image in the reader’s mind.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He was a tall, awkward man with an old, crumpled jacket.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It was an overgrown, messy garden with a lifeless, leafless tree. 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6392" name="Picture 8" descr="Wow idea 89 - Wow idea 89 updated their profile picture.">
            <a:extLst>
              <a:ext uri="{FF2B5EF4-FFF2-40B4-BE49-F238E27FC236}">
                <a16:creationId xmlns:a16="http://schemas.microsoft.com/office/drawing/2014/main" id="{263CB127-1464-4F97-9711-381C3147FB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622178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7974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384981"/>
            <a:ext cx="8596668" cy="3656381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2A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7" name="Picture 4" descr="Picture Prompts for Young Writers | US Lighthouse Society">
            <a:extLst>
              <a:ext uri="{FF2B5EF4-FFF2-40B4-BE49-F238E27FC236}">
                <a16:creationId xmlns:a16="http://schemas.microsoft.com/office/drawing/2014/main" id="{329D11B5-7109-43EF-AEAE-288ACB2E5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235" y="3631676"/>
            <a:ext cx="4301765" cy="322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386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CD673-67CB-4EA4-8239-A90055B3A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3---ed – Three Related 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97733-825E-4F69-BF66-D651D88B7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2688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 </a:t>
            </a:r>
            <a:r>
              <a:rPr lang="en-US" sz="2100" i="1" dirty="0">
                <a:latin typeface="Comic Sans MS" panose="030F0702030302020204" pitchFamily="66" charset="0"/>
              </a:rPr>
              <a:t>3---ed sentence </a:t>
            </a:r>
            <a:r>
              <a:rPr lang="en-US" sz="2100" dirty="0">
                <a:latin typeface="Comic Sans MS" panose="030F0702030302020204" pitchFamily="66" charset="0"/>
              </a:rPr>
              <a:t>begins with three related words, each of which ends in -ed.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All of the words must be followed by commas.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Most -ed words for this sentence type describe emotions.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Frightened, terrified, exhausted, they ran from the creature.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Amused, amazed, excited, he left the circus reluctantly. 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Confused, troubled, worried, she didn’t know what had happened.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0B361CDE-2010-4142-BD43-1540915AF5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927601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5211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69823"/>
            <a:ext cx="8596668" cy="3571539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3---ed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7" name="Picture 4" descr="Picture Prompts for Young Writers | US Lighthouse Society">
            <a:extLst>
              <a:ext uri="{FF2B5EF4-FFF2-40B4-BE49-F238E27FC236}">
                <a16:creationId xmlns:a16="http://schemas.microsoft.com/office/drawing/2014/main" id="{A2D2EC18-663F-4E33-B702-B98BCE1E0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235" y="3631676"/>
            <a:ext cx="4301765" cy="322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0147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3929C-E549-414D-B00C-56A57B285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 Pairs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7EB68-D31F-4303-ACF5-5D3347661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09760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 </a:t>
            </a:r>
            <a:r>
              <a:rPr lang="en-US" sz="2100" i="1" dirty="0">
                <a:latin typeface="Comic Sans MS" panose="030F0702030302020204" pitchFamily="66" charset="0"/>
              </a:rPr>
              <a:t>2 pairs</a:t>
            </a:r>
            <a:r>
              <a:rPr lang="en-US" sz="2100" dirty="0">
                <a:latin typeface="Comic Sans MS" panose="030F0702030302020204" pitchFamily="66" charset="0"/>
              </a:rPr>
              <a:t> sentence begins with two pairs of related adjectives.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Each pair is followed by a comma and separated by the conjunction ‘and.’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Exhausted and worried, cold and hungry, they did not know how much further they had to go.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Injured and terrified, shell-shocked and lost, he wandered aimlessly across the battlefield.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112BD59D-9E00-48FC-B15A-17855EB6A1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622178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773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516957"/>
            <a:ext cx="8596668" cy="352440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2 pairs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7" name="Picture 4" descr="Picture Prompts for Young Writers | US Lighthouse Society">
            <a:extLst>
              <a:ext uri="{FF2B5EF4-FFF2-40B4-BE49-F238E27FC236}">
                <a16:creationId xmlns:a16="http://schemas.microsoft.com/office/drawing/2014/main" id="{F664B959-2581-4285-B5FB-3658B013D5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235" y="3631676"/>
            <a:ext cx="4301765" cy="322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5006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820EC-3034-4238-8FAC-FFD400A59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Verb, Person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6AC49-D1F8-40A8-8542-6D7F36C93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02370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It is possible to start a sentence with a verb in order to give greater importance to that verb.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verb should always be followed with a comma and then the name of a person (or a personal pronoun such as ‘he,’ ‘she,’ ‘they’ or ‘it’) and then the rest of the sentence.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Flinching, she turned quickly as the door slammed shut.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Hiding, he breathed as quietly as he could. 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C992DE93-7260-4CBA-BAE9-92927A4F9E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622178"/>
            <a:ext cx="1752600" cy="1957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6574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22689"/>
            <a:ext cx="8596668" cy="36186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verb, person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7" name="Picture 4" descr="Picture Prompts for Young Writers | US Lighthouse Society">
            <a:extLst>
              <a:ext uri="{FF2B5EF4-FFF2-40B4-BE49-F238E27FC236}">
                <a16:creationId xmlns:a16="http://schemas.microsoft.com/office/drawing/2014/main" id="{1D95B31B-B558-4283-84E5-C9BCC3707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235" y="3631676"/>
            <a:ext cx="4301765" cy="322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3733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9F8B2-B887-4DFA-B3C7-D1180BB38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Noun: which/where/who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6EE1C-E2A7-40F4-92A2-37E1CD169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20270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This sentence contains an embedded clause.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An embedded clause can be removed and the sentence would still make sense without it.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sentence begins with a noun, followed by an embedded clause, which starts and ends with a comma.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final part of the sentence gives some detail.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Snakes, which scare me, are not always poisonous.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My bicycle, which is covered in mud, needs cleaning with warm soap and water.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3D30E133-E440-48B9-A1C8-92CDB29BAE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4927601"/>
            <a:ext cx="1752600" cy="193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9247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60396"/>
            <a:ext cx="8596668" cy="358096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noun: which/where/who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7" name="Picture 4" descr="Picture Prompts for Young Writers | US Lighthouse Society">
            <a:extLst>
              <a:ext uri="{FF2B5EF4-FFF2-40B4-BE49-F238E27FC236}">
                <a16:creationId xmlns:a16="http://schemas.microsoft.com/office/drawing/2014/main" id="{20FBF1A6-96F3-4CEA-8FEC-E86C1D2C7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235" y="3631676"/>
            <a:ext cx="4301765" cy="322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9453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3B88A-A6C6-4EC5-9A12-02FB57FA0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Ad, same 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7EDFB-447C-4E41-B7C5-002D701EA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98676"/>
            <a:ext cx="8596668" cy="3880773"/>
          </a:xfrm>
        </p:spPr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An </a:t>
            </a:r>
            <a:r>
              <a:rPr lang="en-US" sz="2100" i="1" dirty="0">
                <a:latin typeface="Comic Sans MS" panose="030F0702030302020204" pitchFamily="66" charset="0"/>
              </a:rPr>
              <a:t>ad, same ad</a:t>
            </a:r>
            <a:r>
              <a:rPr lang="en-US" sz="2100" dirty="0">
                <a:latin typeface="Comic Sans MS" panose="030F0702030302020204" pitchFamily="66" charset="0"/>
              </a:rPr>
              <a:t> sentence contains two identical adjectives, one repeated shortly after the other.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The first is used in the opening clause of a sentence and the second is used immediately after the comma.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Repeating adjectives like this can make them stick in the reader’s mind. 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dirty="0">
                <a:latin typeface="Comic Sans MS" panose="030F0702030302020204" pitchFamily="66" charset="0"/>
              </a:rPr>
              <a:t>e.g. </a:t>
            </a:r>
            <a:r>
              <a:rPr lang="en-US" sz="2100" i="1" dirty="0">
                <a:latin typeface="Comic Sans MS" panose="030F0702030302020204" pitchFamily="66" charset="0"/>
              </a:rPr>
              <a:t>He was a smart dresser, smart because he had the money to buy the best.</a:t>
            </a:r>
          </a:p>
          <a:p>
            <a:r>
              <a:rPr lang="en-US" sz="2100" i="1" dirty="0">
                <a:latin typeface="Comic Sans MS" panose="030F0702030302020204" pitchFamily="66" charset="0"/>
              </a:rPr>
              <a:t>She was a fast runner, fast because she needed to be. </a:t>
            </a: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8" descr="Wow idea 89 - Wow idea 89 updated their profile picture.">
            <a:extLst>
              <a:ext uri="{FF2B5EF4-FFF2-40B4-BE49-F238E27FC236}">
                <a16:creationId xmlns:a16="http://schemas.microsoft.com/office/drawing/2014/main" id="{E2B9FECB-0D98-4454-A057-31EF1E5F04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87"/>
          <a:stretch/>
        </p:blipFill>
        <p:spPr bwMode="auto">
          <a:xfrm>
            <a:off x="4099368" y="5269584"/>
            <a:ext cx="1752600" cy="158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5120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24FC-9BBC-4F94-AB7A-D0B7D7F5EB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460396"/>
            <a:ext cx="8596668" cy="358096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your own ad, same ad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your sentence is structure, punctuated and spelt correctly.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Challenge: </a:t>
            </a:r>
            <a:r>
              <a:rPr lang="en-GB" sz="2100" dirty="0">
                <a:latin typeface="Comic Sans MS" panose="030F0702030302020204" pitchFamily="66" charset="0"/>
              </a:rPr>
              <a:t>improve your vocabulary using a thesaurus.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Why are some sentences more powerful than others?</a:t>
            </a:r>
          </a:p>
        </p:txBody>
      </p:sp>
      <p:pic>
        <p:nvPicPr>
          <p:cNvPr id="7" name="Picture 4" descr="Picture Prompts for Young Writers | US Lighthouse Society">
            <a:extLst>
              <a:ext uri="{FF2B5EF4-FFF2-40B4-BE49-F238E27FC236}">
                <a16:creationId xmlns:a16="http://schemas.microsoft.com/office/drawing/2014/main" id="{8ED41BA4-9B30-4E3D-A308-A5117FB9B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235" y="3631676"/>
            <a:ext cx="4301765" cy="322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7718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9C166-FF43-468C-8518-4A5D3011C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C82E9-EDC5-42B9-A2F9-C7DB830A3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901" y="1651542"/>
            <a:ext cx="9162853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at the image.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For each exciting sentence type, you should write down 2 sentences.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Set your work out neatly – write and underline the name of the sentence type and then write the sentences underneath, e.g.: </a:t>
            </a:r>
          </a:p>
          <a:p>
            <a:r>
              <a:rPr lang="en-US" sz="2100" b="1" u="sng" dirty="0">
                <a:latin typeface="Comic Sans MS" panose="030F0702030302020204" pitchFamily="66" charset="0"/>
              </a:rPr>
              <a:t>2A – 2 Adjectives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He was a tall, awkward man with an old, crumpled jacket.</a:t>
            </a: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US" sz="2100" i="1" dirty="0">
                <a:latin typeface="Comic Sans MS" panose="030F0702030302020204" pitchFamily="66" charset="0"/>
              </a:rPr>
              <a:t>It was an overgrown, messy garden with a lifeless, leafless tree. </a:t>
            </a:r>
            <a:endParaRPr lang="en-GB" sz="2100" dirty="0">
              <a:latin typeface="Comic Sans MS" panose="030F0702030302020204" pitchFamily="66" charset="0"/>
            </a:endParaRP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Challenge 1: </a:t>
            </a:r>
            <a:r>
              <a:rPr lang="en-GB" sz="2100" dirty="0">
                <a:latin typeface="Comic Sans MS" panose="030F0702030302020204" pitchFamily="66" charset="0"/>
              </a:rPr>
              <a:t>Write more than 2 sentences.</a:t>
            </a:r>
          </a:p>
          <a:p>
            <a:r>
              <a:rPr lang="en-GB" sz="2100" b="1" dirty="0">
                <a:latin typeface="Comic Sans MS" panose="030F0702030302020204" pitchFamily="66" charset="0"/>
              </a:rPr>
              <a:t>Challenge 2: </a:t>
            </a:r>
            <a:r>
              <a:rPr lang="en-GB" sz="2100" dirty="0">
                <a:latin typeface="Comic Sans MS" panose="030F0702030302020204" pitchFamily="66" charset="0"/>
              </a:rPr>
              <a:t>Experiment with vocabulary choices (using a thesaurus) to explore the strength/power of different words. </a:t>
            </a:r>
          </a:p>
        </p:txBody>
      </p:sp>
    </p:spTree>
    <p:extLst>
      <p:ext uri="{BB962C8B-B14F-4D97-AF65-F5344CB8AC3E}">
        <p14:creationId xmlns:p14="http://schemas.microsoft.com/office/powerpoint/2010/main" val="19087773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87ACC-80B6-48BF-8509-0C6B24B2D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D76E-E843-4BD5-AF6E-3379CAFB0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Which exciting sentence type is the most effective in your opinion?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explain why?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Which sentence types were not as effective?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Why?</a:t>
            </a: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Did word choice have an impact on the effectiveness of the sentences?</a:t>
            </a:r>
          </a:p>
        </p:txBody>
      </p:sp>
    </p:spTree>
    <p:extLst>
      <p:ext uri="{BB962C8B-B14F-4D97-AF65-F5344CB8AC3E}">
        <p14:creationId xmlns:p14="http://schemas.microsoft.com/office/powerpoint/2010/main" val="7612104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1641</TotalTime>
  <Words>2294</Words>
  <Application>Microsoft Office PowerPoint</Application>
  <PresentationFormat>Widescreen</PresentationFormat>
  <Paragraphs>259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Arial</vt:lpstr>
      <vt:lpstr>Comic Sans MS</vt:lpstr>
      <vt:lpstr>Trebuchet MS</vt:lpstr>
      <vt:lpstr>Wingdings 3</vt:lpstr>
      <vt:lpstr>Facet</vt:lpstr>
      <vt:lpstr>Monday 18th October 2021 </vt:lpstr>
      <vt:lpstr>Mucking About with a Sentence</vt:lpstr>
      <vt:lpstr>Mucking About with a Sentence</vt:lpstr>
      <vt:lpstr>Mucking About with a Sentence</vt:lpstr>
      <vt:lpstr>Mucking About with a Sentence</vt:lpstr>
      <vt:lpstr>Mucking About with a Sentence</vt:lpstr>
      <vt:lpstr>Mucking About with a Sentence</vt:lpstr>
      <vt:lpstr>Mucking About with a Sentence</vt:lpstr>
      <vt:lpstr>Mucking About with a Sentence</vt:lpstr>
      <vt:lpstr>Mucking About with a Sentence – Book Work</vt:lpstr>
      <vt:lpstr>Mucking About with a Sentence – Book Work</vt:lpstr>
      <vt:lpstr>Red Pen Challenge</vt:lpstr>
      <vt:lpstr>Tuesday 19th October 2021</vt:lpstr>
      <vt:lpstr>Boring Sentences Activity</vt:lpstr>
      <vt:lpstr>The mouse ate the cheese. </vt:lpstr>
      <vt:lpstr>There are only a few things that can be done to improve a sentence, for example:</vt:lpstr>
      <vt:lpstr>There are only a few things that can be done to improve a sentence, for example:</vt:lpstr>
      <vt:lpstr>There are only a few things that can be done to improve a sentence, for example:</vt:lpstr>
      <vt:lpstr>There are only a few things that can be done to improve a sentence, for example:</vt:lpstr>
      <vt:lpstr>There are only a few things that can be done to improve a sentence, for example:</vt:lpstr>
      <vt:lpstr>There are only a few things that can be done to improve a sentence, for example:</vt:lpstr>
      <vt:lpstr>Activity 1</vt:lpstr>
      <vt:lpstr>When should you use commas?</vt:lpstr>
      <vt:lpstr>When should you use a comma?</vt:lpstr>
      <vt:lpstr>PowerPoint Presentation</vt:lpstr>
      <vt:lpstr>Comma Splice</vt:lpstr>
      <vt:lpstr>Top tips to fix a comma splice</vt:lpstr>
      <vt:lpstr>Activity 2</vt:lpstr>
      <vt:lpstr>Red Pen</vt:lpstr>
      <vt:lpstr>Wednesday 20th October 2021</vt:lpstr>
      <vt:lpstr>When should you use apostrophes?</vt:lpstr>
      <vt:lpstr>When should you use apostrophes?</vt:lpstr>
      <vt:lpstr>Currently…</vt:lpstr>
      <vt:lpstr>Activity 1</vt:lpstr>
      <vt:lpstr>PowerPoint Presentation</vt:lpstr>
      <vt:lpstr>PowerPoint Presentation</vt:lpstr>
      <vt:lpstr>2A – 2 Adjectives </vt:lpstr>
      <vt:lpstr>PowerPoint Presentation</vt:lpstr>
      <vt:lpstr>3---ed – Three Related Adjectives</vt:lpstr>
      <vt:lpstr>PowerPoint Presentation</vt:lpstr>
      <vt:lpstr>2 Pairs</vt:lpstr>
      <vt:lpstr>PowerPoint Presentation</vt:lpstr>
      <vt:lpstr>Verb, Person</vt:lpstr>
      <vt:lpstr>PowerPoint Presentation</vt:lpstr>
      <vt:lpstr>Noun: which/where/who</vt:lpstr>
      <vt:lpstr>PowerPoint Presentation</vt:lpstr>
      <vt:lpstr>Ad, same ad</vt:lpstr>
      <vt:lpstr>PowerPoint Presentation</vt:lpstr>
      <vt:lpstr>Activity 2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11th October 2021</dc:title>
  <dc:creator>Emily Fenner</dc:creator>
  <cp:lastModifiedBy>Emily Fenner</cp:lastModifiedBy>
  <cp:revision>18</cp:revision>
  <dcterms:created xsi:type="dcterms:W3CDTF">2021-10-08T06:38:51Z</dcterms:created>
  <dcterms:modified xsi:type="dcterms:W3CDTF">2021-10-15T13:37:09Z</dcterms:modified>
</cp:coreProperties>
</file>