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2" autoAdjust="0"/>
    <p:restoredTop sz="94660"/>
  </p:normalViewPr>
  <p:slideViewPr>
    <p:cSldViewPr snapToGrid="0">
      <p:cViewPr varScale="1">
        <p:scale>
          <a:sx n="68" d="100"/>
          <a:sy n="68" d="100"/>
        </p:scale>
        <p:origin x="428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AA6BCF-3770-448F-B0B5-1BB00063FD1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159C02A-B35B-4074-AC12-A5963457A3C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D7A444C-ADA6-4916-9D43-092BA014CB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40612-36B3-4494-B44B-6ED62D6E8366}" type="datetimeFigureOut">
              <a:rPr lang="en-GB" smtClean="0"/>
              <a:t>24/09/2021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B5571E5-D103-4458-93BD-57EF0E88E2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C2031E-CC42-4134-9A18-4DD0D4995B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494B7F-1F98-407D-AB58-AF4D562763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12500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85170E-DA7D-4A15-8BE3-D82FC34B42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ECAE3D-0508-4521-A550-3BE8D8DB1E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BA04D8-BFC6-4A01-B94E-A19FA53261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40612-36B3-4494-B44B-6ED62D6E8366}" type="datetimeFigureOut">
              <a:rPr lang="en-GB" smtClean="0"/>
              <a:t>24/09/2021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2ECA7B-FD32-4A84-815A-E94AA3BA6D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468620-CCDA-4DC4-A46E-8FDA6AB92A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494B7F-1F98-407D-AB58-AF4D562763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36937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651EA8-F588-4C96-B220-1A85DF5CD0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67DA09E-0E36-4CC8-9414-97B83EB570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1F228B5-BEE0-4F36-BBC9-71330EC80C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40612-36B3-4494-B44B-6ED62D6E8366}" type="datetimeFigureOut">
              <a:rPr lang="en-GB" smtClean="0"/>
              <a:t>24/09/2021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1087BB1-1FD4-4C46-9C18-BEC07386AC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D109B1D-1F04-4B0B-B18D-04131A9AFD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494B7F-1F98-407D-AB58-AF4D562763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31334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90F781-2CCE-4F1E-9D7C-CD04FE0FA4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28F347-FAC1-4555-81E4-4716F3FD681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8693406-3857-4C99-9D92-9294A0DD389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075799E-6BC4-4A0E-8C6D-86A3504354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40612-36B3-4494-B44B-6ED62D6E8366}" type="datetimeFigureOut">
              <a:rPr lang="en-GB" smtClean="0"/>
              <a:t>24/09/2021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60B17BC-A73C-4BAE-A78D-E3534A8599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0B7F15B-8667-4F3A-8455-4C3CB29F2E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494B7F-1F98-407D-AB58-AF4D562763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44097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EB704A-EFDE-4DA0-A5B8-9694267BDD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20C41CB-1D41-4BE4-B25F-8764B7DCDA9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7C84164-0B04-4888-854D-B38358F4669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0041316-D315-4619-A25A-A874F2A8F7D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86FB254-C3B3-4C98-A918-035681E62B5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FD151B1-3FFB-4410-BAA9-F1F2233A91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40612-36B3-4494-B44B-6ED62D6E8366}" type="datetimeFigureOut">
              <a:rPr lang="en-GB" smtClean="0"/>
              <a:t>24/09/2021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EE9DD3E-79C9-4605-95C5-4CFBB84CC9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55D93E5-080E-43B7-B59C-9656847067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494B7F-1F98-407D-AB58-AF4D562763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58917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ADC867-C336-43CC-AECA-C3F0071EE4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F42DE28-5D4F-4A79-8A43-43117A0804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40612-36B3-4494-B44B-6ED62D6E8366}" type="datetimeFigureOut">
              <a:rPr lang="en-GB" smtClean="0"/>
              <a:t>24/09/2021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695AB92-5F0B-40AA-B68D-26C61E602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DEB99B6-82C0-4C47-ADE4-F4980B4B6B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494B7F-1F98-407D-AB58-AF4D562763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34289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8D9312A-138F-47BC-A6BC-7233D0A2EF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40612-36B3-4494-B44B-6ED62D6E8366}" type="datetimeFigureOut">
              <a:rPr lang="en-GB" smtClean="0"/>
              <a:t>24/09/2021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A617358-BE47-41A1-886E-1C02752042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0CD579A-2BB9-40C6-BAB2-54BACF606E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494B7F-1F98-407D-AB58-AF4D562763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10225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5A1EB8-85BE-4D18-97A3-D47526032C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2547A0-BFED-461E-B9AC-392029B486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52E19EE-1488-4E80-8551-40797D45D67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225509A-9A4A-416D-8380-A0DC72DFC7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40612-36B3-4494-B44B-6ED62D6E8366}" type="datetimeFigureOut">
              <a:rPr lang="en-GB" smtClean="0"/>
              <a:t>24/09/2021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3CD3012-0B38-41D0-957A-611A05623E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2CC157E-5826-42C5-81B7-0D702E1ECE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494B7F-1F98-407D-AB58-AF4D562763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28984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6CEF9E-4040-4692-A9FC-D36847650A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0EFA284-5925-457F-BEAA-310F7711D0A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1DB25FA-F099-4630-82E0-3FD194FBAC0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05857C0-86F8-474F-95CD-D9F48DE156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40612-36B3-4494-B44B-6ED62D6E8366}" type="datetimeFigureOut">
              <a:rPr lang="en-GB" smtClean="0"/>
              <a:t>24/09/2021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3558B7D-21D3-4167-833B-3B8FFBB8CF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FB20356-5A97-4B57-8E53-1789D01095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494B7F-1F98-407D-AB58-AF4D562763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41139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A6CAEB-DA6C-440D-B721-84FDD27CA1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B3C07FF-5235-4DD4-9D3E-07723E5AE72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12B4C6-AB18-49E8-9E5C-74F54E0DD9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40612-36B3-4494-B44B-6ED62D6E8366}" type="datetimeFigureOut">
              <a:rPr lang="en-GB" smtClean="0"/>
              <a:t>24/09/2021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F90E3C-F243-4B12-A8E6-2D6516F829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376453-45F3-419D-B313-D81DE55F25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494B7F-1F98-407D-AB58-AF4D562763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49996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D845BB5-E51E-458D-AEF8-DFEAD872C75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7C0350A-0D4D-4C5A-9310-46230D5FDE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18BE715-2ACF-4FE9-AC39-5B388A3824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40612-36B3-4494-B44B-6ED62D6E8366}" type="datetimeFigureOut">
              <a:rPr lang="en-GB" smtClean="0"/>
              <a:t>24/09/2021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B32B49-89E3-4907-A1B9-95DBD3423D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2A6E23-B759-4778-A45F-D57BA0B76A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494B7F-1F98-407D-AB58-AF4D562763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13432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540A595-C3D6-4C8C-8128-4B644C01A2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6698A3C-6CFA-495D-B588-ECEEC8069B1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31F16A-BB7A-47AA-A744-3AC340D595E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440612-36B3-4494-B44B-6ED62D6E8366}" type="datetimeFigureOut">
              <a:rPr lang="en-GB" smtClean="0"/>
              <a:t>24/09/2021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849384-04D7-4BF7-9641-04EC6550DF8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25F741-7F95-4699-A6A5-A55747EEA66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494B7F-1F98-407D-AB58-AF4D562763D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77445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111 tonnes of food waste collected in first week in Bracknell Forest |  Bracknell News">
            <a:extLst>
              <a:ext uri="{FF2B5EF4-FFF2-40B4-BE49-F238E27FC236}">
                <a16:creationId xmlns:a16="http://schemas.microsoft.com/office/drawing/2014/main" id="{5C5F8A5A-740B-4345-9190-54C115F9E7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4942018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The problem of food waste - OLIO">
            <a:extLst>
              <a:ext uri="{FF2B5EF4-FFF2-40B4-BE49-F238E27FC236}">
                <a16:creationId xmlns:a16="http://schemas.microsoft.com/office/drawing/2014/main" id="{1796BCE8-3B26-4418-B61A-5358C279EB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6434" y="0"/>
            <a:ext cx="5865566" cy="3299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The scale of the food waste problem and a solution | Euronews">
            <a:extLst>
              <a:ext uri="{FF2B5EF4-FFF2-40B4-BE49-F238E27FC236}">
                <a16:creationId xmlns:a16="http://schemas.microsoft.com/office/drawing/2014/main" id="{7AEBAC92-A84E-494E-9B51-E8AFAB88849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93" t="8827" r="8406" b="9873"/>
          <a:stretch/>
        </p:blipFill>
        <p:spPr bwMode="auto">
          <a:xfrm>
            <a:off x="6196551" y="3558620"/>
            <a:ext cx="5995449" cy="3299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Solving the problem of | Friends of the Earth">
            <a:extLst>
              <a:ext uri="{FF2B5EF4-FFF2-40B4-BE49-F238E27FC236}">
                <a16:creationId xmlns:a16="http://schemas.microsoft.com/office/drawing/2014/main" id="{433CD1C2-008C-4FCF-B171-3D6929E9AF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3558618"/>
            <a:ext cx="5865567" cy="3299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7415735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67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Emily Fenner</dc:creator>
  <cp:lastModifiedBy>Emily Fenner</cp:lastModifiedBy>
  <cp:revision>3</cp:revision>
  <cp:lastPrinted>2021-09-23T06:45:40Z</cp:lastPrinted>
  <dcterms:created xsi:type="dcterms:W3CDTF">2021-09-17T16:11:38Z</dcterms:created>
  <dcterms:modified xsi:type="dcterms:W3CDTF">2021-09-24T19:31:27Z</dcterms:modified>
</cp:coreProperties>
</file>